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5"/>
  </p:notesMasterIdLst>
  <p:sldIdLst>
    <p:sldId id="261" r:id="rId5"/>
    <p:sldId id="262" r:id="rId6"/>
    <p:sldId id="268" r:id="rId7"/>
    <p:sldId id="263" r:id="rId8"/>
    <p:sldId id="264" r:id="rId9"/>
    <p:sldId id="265" r:id="rId10"/>
    <p:sldId id="266" r:id="rId11"/>
    <p:sldId id="267" r:id="rId12"/>
    <p:sldId id="269" r:id="rId13"/>
    <p:sldId id="270" r:id="rId14"/>
    <p:sldId id="271" r:id="rId15"/>
    <p:sldId id="272" r:id="rId16"/>
    <p:sldId id="273" r:id="rId17"/>
    <p:sldId id="274" r:id="rId18"/>
    <p:sldId id="275" r:id="rId19"/>
    <p:sldId id="276" r:id="rId20"/>
    <p:sldId id="279" r:id="rId21"/>
    <p:sldId id="277" r:id="rId22"/>
    <p:sldId id="278" r:id="rId23"/>
    <p:sldId id="280" r:id="rId24"/>
    <p:sldId id="281" r:id="rId25"/>
    <p:sldId id="282" r:id="rId26"/>
    <p:sldId id="283" r:id="rId27"/>
    <p:sldId id="284" r:id="rId28"/>
    <p:sldId id="285" r:id="rId29"/>
    <p:sldId id="286" r:id="rId30"/>
    <p:sldId id="287" r:id="rId31"/>
    <p:sldId id="288" r:id="rId32"/>
    <p:sldId id="290" r:id="rId33"/>
    <p:sldId id="289"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FE489F-4DFF-4CE4-93A8-25665C53F992}" type="doc">
      <dgm:prSet loTypeId="urn:microsoft.com/office/officeart/2005/8/layout/vProcess5" loCatId="process" qsTypeId="urn:microsoft.com/office/officeart/2005/8/quickstyle/simple4" qsCatId="simple" csTypeId="urn:microsoft.com/office/officeart/2005/8/colors/colorful2" csCatId="colorful"/>
      <dgm:spPr/>
      <dgm:t>
        <a:bodyPr/>
        <a:lstStyle/>
        <a:p>
          <a:endParaRPr lang="en-US"/>
        </a:p>
      </dgm:t>
    </dgm:pt>
    <dgm:pt modelId="{285EE613-5D14-4828-AD69-6F9552017207}">
      <dgm:prSet/>
      <dgm:spPr/>
      <dgm:t>
        <a:bodyPr/>
        <a:lstStyle/>
        <a:p>
          <a:r>
            <a:rPr lang="en-US"/>
            <a:t>Issue with LCD screen due to low contrast . Screen couldn’t be read .</a:t>
          </a:r>
        </a:p>
      </dgm:t>
    </dgm:pt>
    <dgm:pt modelId="{E805588E-77CB-4CCC-9C28-CA733A787C5D}" type="parTrans" cxnId="{58914D74-9281-4F2E-ADEA-B8357E35CFC7}">
      <dgm:prSet/>
      <dgm:spPr/>
      <dgm:t>
        <a:bodyPr/>
        <a:lstStyle/>
        <a:p>
          <a:endParaRPr lang="en-US"/>
        </a:p>
      </dgm:t>
    </dgm:pt>
    <dgm:pt modelId="{0F7663C1-4CE4-4317-A9A5-9B74BFA0182D}" type="sibTrans" cxnId="{58914D74-9281-4F2E-ADEA-B8357E35CFC7}">
      <dgm:prSet/>
      <dgm:spPr/>
      <dgm:t>
        <a:bodyPr/>
        <a:lstStyle/>
        <a:p>
          <a:endParaRPr lang="en-US"/>
        </a:p>
      </dgm:t>
    </dgm:pt>
    <dgm:pt modelId="{54590D31-4356-4EFD-90A9-2E6581CB8CE2}">
      <dgm:prSet/>
      <dgm:spPr/>
      <dgm:t>
        <a:bodyPr/>
        <a:lstStyle/>
        <a:p>
          <a:r>
            <a:rPr lang="en-US"/>
            <a:t>Determining  the correct pin placement of the ESP 32</a:t>
          </a:r>
        </a:p>
      </dgm:t>
    </dgm:pt>
    <dgm:pt modelId="{DA2407A4-7D66-47D6-B145-1EDFD6DD657B}" type="parTrans" cxnId="{7925BA90-A8CB-4066-9749-5A55222D9CB8}">
      <dgm:prSet/>
      <dgm:spPr/>
      <dgm:t>
        <a:bodyPr/>
        <a:lstStyle/>
        <a:p>
          <a:endParaRPr lang="en-US"/>
        </a:p>
      </dgm:t>
    </dgm:pt>
    <dgm:pt modelId="{CB671D24-2921-4341-9E6F-06BA7E8BC86B}" type="sibTrans" cxnId="{7925BA90-A8CB-4066-9749-5A55222D9CB8}">
      <dgm:prSet/>
      <dgm:spPr/>
      <dgm:t>
        <a:bodyPr/>
        <a:lstStyle/>
        <a:p>
          <a:endParaRPr lang="en-US"/>
        </a:p>
      </dgm:t>
    </dgm:pt>
    <dgm:pt modelId="{E1661CC2-49EC-45D9-880A-19EBDB10CD49}">
      <dgm:prSet/>
      <dgm:spPr/>
      <dgm:t>
        <a:bodyPr/>
        <a:lstStyle/>
        <a:p>
          <a:r>
            <a:rPr lang="en-US"/>
            <a:t>Changing out buttons and LEDs due to blown out </a:t>
          </a:r>
        </a:p>
      </dgm:t>
    </dgm:pt>
    <dgm:pt modelId="{B7D41A9D-4C49-4B0D-B227-6A5ACE69CEAD}" type="parTrans" cxnId="{889EBC04-8592-4131-8313-70D4E3809E9A}">
      <dgm:prSet/>
      <dgm:spPr/>
      <dgm:t>
        <a:bodyPr/>
        <a:lstStyle/>
        <a:p>
          <a:endParaRPr lang="en-US"/>
        </a:p>
      </dgm:t>
    </dgm:pt>
    <dgm:pt modelId="{6B4BF3C2-B003-4D92-8994-82B10E6AC08A}" type="sibTrans" cxnId="{889EBC04-8592-4131-8313-70D4E3809E9A}">
      <dgm:prSet/>
      <dgm:spPr/>
      <dgm:t>
        <a:bodyPr/>
        <a:lstStyle/>
        <a:p>
          <a:endParaRPr lang="en-US"/>
        </a:p>
      </dgm:t>
    </dgm:pt>
    <dgm:pt modelId="{F27D3DCB-4545-436B-B793-0DE8B419A748}">
      <dgm:prSet/>
      <dgm:spPr/>
      <dgm:t>
        <a:bodyPr/>
        <a:lstStyle/>
        <a:p>
          <a:r>
            <a:rPr lang="en-US"/>
            <a:t>Manipulating two breadboards for ESP32 DEV KIT VI</a:t>
          </a:r>
        </a:p>
      </dgm:t>
    </dgm:pt>
    <dgm:pt modelId="{147A48FF-1C07-4A65-831A-CE3EBCA4F474}" type="parTrans" cxnId="{F70FA321-2E2E-42A5-9116-4C950F4ED250}">
      <dgm:prSet/>
      <dgm:spPr/>
      <dgm:t>
        <a:bodyPr/>
        <a:lstStyle/>
        <a:p>
          <a:endParaRPr lang="en-US"/>
        </a:p>
      </dgm:t>
    </dgm:pt>
    <dgm:pt modelId="{CEEEED84-D177-46E7-958B-442AF94950B5}" type="sibTrans" cxnId="{F70FA321-2E2E-42A5-9116-4C950F4ED250}">
      <dgm:prSet/>
      <dgm:spPr/>
      <dgm:t>
        <a:bodyPr/>
        <a:lstStyle/>
        <a:p>
          <a:endParaRPr lang="en-US"/>
        </a:p>
      </dgm:t>
    </dgm:pt>
    <dgm:pt modelId="{D56A4841-7857-4350-8899-B38F929343C9}" type="pres">
      <dgm:prSet presAssocID="{DDFE489F-4DFF-4CE4-93A8-25665C53F992}" presName="outerComposite" presStyleCnt="0">
        <dgm:presLayoutVars>
          <dgm:chMax val="5"/>
          <dgm:dir/>
          <dgm:resizeHandles val="exact"/>
        </dgm:presLayoutVars>
      </dgm:prSet>
      <dgm:spPr/>
    </dgm:pt>
    <dgm:pt modelId="{C951F54A-8FCF-43FC-A24B-78D63CCF033E}" type="pres">
      <dgm:prSet presAssocID="{DDFE489F-4DFF-4CE4-93A8-25665C53F992}" presName="dummyMaxCanvas" presStyleCnt="0">
        <dgm:presLayoutVars/>
      </dgm:prSet>
      <dgm:spPr/>
    </dgm:pt>
    <dgm:pt modelId="{94F26FA5-431E-4FB4-BAFF-C47C913F56A8}" type="pres">
      <dgm:prSet presAssocID="{DDFE489F-4DFF-4CE4-93A8-25665C53F992}" presName="FourNodes_1" presStyleLbl="node1" presStyleIdx="0" presStyleCnt="4">
        <dgm:presLayoutVars>
          <dgm:bulletEnabled val="1"/>
        </dgm:presLayoutVars>
      </dgm:prSet>
      <dgm:spPr/>
    </dgm:pt>
    <dgm:pt modelId="{CA5EC1B3-227B-430D-BC2E-EB00C3D31132}" type="pres">
      <dgm:prSet presAssocID="{DDFE489F-4DFF-4CE4-93A8-25665C53F992}" presName="FourNodes_2" presStyleLbl="node1" presStyleIdx="1" presStyleCnt="4">
        <dgm:presLayoutVars>
          <dgm:bulletEnabled val="1"/>
        </dgm:presLayoutVars>
      </dgm:prSet>
      <dgm:spPr/>
    </dgm:pt>
    <dgm:pt modelId="{446937D6-04D7-4008-B1C8-A0CE11CE88D1}" type="pres">
      <dgm:prSet presAssocID="{DDFE489F-4DFF-4CE4-93A8-25665C53F992}" presName="FourNodes_3" presStyleLbl="node1" presStyleIdx="2" presStyleCnt="4">
        <dgm:presLayoutVars>
          <dgm:bulletEnabled val="1"/>
        </dgm:presLayoutVars>
      </dgm:prSet>
      <dgm:spPr/>
    </dgm:pt>
    <dgm:pt modelId="{BF2A2D29-5C41-4D5E-B5CD-D265B0B0C57A}" type="pres">
      <dgm:prSet presAssocID="{DDFE489F-4DFF-4CE4-93A8-25665C53F992}" presName="FourNodes_4" presStyleLbl="node1" presStyleIdx="3" presStyleCnt="4">
        <dgm:presLayoutVars>
          <dgm:bulletEnabled val="1"/>
        </dgm:presLayoutVars>
      </dgm:prSet>
      <dgm:spPr/>
    </dgm:pt>
    <dgm:pt modelId="{B4F30ECD-B942-4384-922D-2D8B4681E883}" type="pres">
      <dgm:prSet presAssocID="{DDFE489F-4DFF-4CE4-93A8-25665C53F992}" presName="FourConn_1-2" presStyleLbl="fgAccFollowNode1" presStyleIdx="0" presStyleCnt="3">
        <dgm:presLayoutVars>
          <dgm:bulletEnabled val="1"/>
        </dgm:presLayoutVars>
      </dgm:prSet>
      <dgm:spPr/>
    </dgm:pt>
    <dgm:pt modelId="{504BC6B9-10AC-4648-B599-452422BC66EC}" type="pres">
      <dgm:prSet presAssocID="{DDFE489F-4DFF-4CE4-93A8-25665C53F992}" presName="FourConn_2-3" presStyleLbl="fgAccFollowNode1" presStyleIdx="1" presStyleCnt="3">
        <dgm:presLayoutVars>
          <dgm:bulletEnabled val="1"/>
        </dgm:presLayoutVars>
      </dgm:prSet>
      <dgm:spPr/>
    </dgm:pt>
    <dgm:pt modelId="{98773871-0E77-4967-A2EC-7C7D4011451C}" type="pres">
      <dgm:prSet presAssocID="{DDFE489F-4DFF-4CE4-93A8-25665C53F992}" presName="FourConn_3-4" presStyleLbl="fgAccFollowNode1" presStyleIdx="2" presStyleCnt="3">
        <dgm:presLayoutVars>
          <dgm:bulletEnabled val="1"/>
        </dgm:presLayoutVars>
      </dgm:prSet>
      <dgm:spPr/>
    </dgm:pt>
    <dgm:pt modelId="{32BEE880-95CE-4F62-BFC9-AC6118E01F91}" type="pres">
      <dgm:prSet presAssocID="{DDFE489F-4DFF-4CE4-93A8-25665C53F992}" presName="FourNodes_1_text" presStyleLbl="node1" presStyleIdx="3" presStyleCnt="4">
        <dgm:presLayoutVars>
          <dgm:bulletEnabled val="1"/>
        </dgm:presLayoutVars>
      </dgm:prSet>
      <dgm:spPr/>
    </dgm:pt>
    <dgm:pt modelId="{79D5D77C-AE56-4872-8935-297A50E12E0B}" type="pres">
      <dgm:prSet presAssocID="{DDFE489F-4DFF-4CE4-93A8-25665C53F992}" presName="FourNodes_2_text" presStyleLbl="node1" presStyleIdx="3" presStyleCnt="4">
        <dgm:presLayoutVars>
          <dgm:bulletEnabled val="1"/>
        </dgm:presLayoutVars>
      </dgm:prSet>
      <dgm:spPr/>
    </dgm:pt>
    <dgm:pt modelId="{EFBD1482-D46F-4E1C-B3BE-2D35BFE494BC}" type="pres">
      <dgm:prSet presAssocID="{DDFE489F-4DFF-4CE4-93A8-25665C53F992}" presName="FourNodes_3_text" presStyleLbl="node1" presStyleIdx="3" presStyleCnt="4">
        <dgm:presLayoutVars>
          <dgm:bulletEnabled val="1"/>
        </dgm:presLayoutVars>
      </dgm:prSet>
      <dgm:spPr/>
    </dgm:pt>
    <dgm:pt modelId="{9C48B5AB-496E-4DDE-8F64-B89F2E9E3EEF}" type="pres">
      <dgm:prSet presAssocID="{DDFE489F-4DFF-4CE4-93A8-25665C53F992}" presName="FourNodes_4_text" presStyleLbl="node1" presStyleIdx="3" presStyleCnt="4">
        <dgm:presLayoutVars>
          <dgm:bulletEnabled val="1"/>
        </dgm:presLayoutVars>
      </dgm:prSet>
      <dgm:spPr/>
    </dgm:pt>
  </dgm:ptLst>
  <dgm:cxnLst>
    <dgm:cxn modelId="{889EBC04-8592-4131-8313-70D4E3809E9A}" srcId="{DDFE489F-4DFF-4CE4-93A8-25665C53F992}" destId="{E1661CC2-49EC-45D9-880A-19EBDB10CD49}" srcOrd="2" destOrd="0" parTransId="{B7D41A9D-4C49-4B0D-B227-6A5ACE69CEAD}" sibTransId="{6B4BF3C2-B003-4D92-8994-82B10E6AC08A}"/>
    <dgm:cxn modelId="{49E0980A-EBEA-40DB-83C6-17E6456E11B8}" type="presOf" srcId="{54590D31-4356-4EFD-90A9-2E6581CB8CE2}" destId="{79D5D77C-AE56-4872-8935-297A50E12E0B}" srcOrd="1" destOrd="0" presId="urn:microsoft.com/office/officeart/2005/8/layout/vProcess5"/>
    <dgm:cxn modelId="{3B367E21-50A8-4311-BBCA-D7286C607AD7}" type="presOf" srcId="{F27D3DCB-4545-436B-B793-0DE8B419A748}" destId="{BF2A2D29-5C41-4D5E-B5CD-D265B0B0C57A}" srcOrd="0" destOrd="0" presId="urn:microsoft.com/office/officeart/2005/8/layout/vProcess5"/>
    <dgm:cxn modelId="{F70FA321-2E2E-42A5-9116-4C950F4ED250}" srcId="{DDFE489F-4DFF-4CE4-93A8-25665C53F992}" destId="{F27D3DCB-4545-436B-B793-0DE8B419A748}" srcOrd="3" destOrd="0" parTransId="{147A48FF-1C07-4A65-831A-CE3EBCA4F474}" sibTransId="{CEEEED84-D177-46E7-958B-442AF94950B5}"/>
    <dgm:cxn modelId="{F2389A47-45B3-447C-BE0E-00046FA56A21}" type="presOf" srcId="{F27D3DCB-4545-436B-B793-0DE8B419A748}" destId="{9C48B5AB-496E-4DDE-8F64-B89F2E9E3EEF}" srcOrd="1" destOrd="0" presId="urn:microsoft.com/office/officeart/2005/8/layout/vProcess5"/>
    <dgm:cxn modelId="{AF034950-06DD-4D39-9376-58E50A0CCE75}" type="presOf" srcId="{6B4BF3C2-B003-4D92-8994-82B10E6AC08A}" destId="{98773871-0E77-4967-A2EC-7C7D4011451C}" srcOrd="0" destOrd="0" presId="urn:microsoft.com/office/officeart/2005/8/layout/vProcess5"/>
    <dgm:cxn modelId="{5C295F54-31D5-40D6-920E-CB27524BBD27}" type="presOf" srcId="{285EE613-5D14-4828-AD69-6F9552017207}" destId="{32BEE880-95CE-4F62-BFC9-AC6118E01F91}" srcOrd="1" destOrd="0" presId="urn:microsoft.com/office/officeart/2005/8/layout/vProcess5"/>
    <dgm:cxn modelId="{58914D74-9281-4F2E-ADEA-B8357E35CFC7}" srcId="{DDFE489F-4DFF-4CE4-93A8-25665C53F992}" destId="{285EE613-5D14-4828-AD69-6F9552017207}" srcOrd="0" destOrd="0" parTransId="{E805588E-77CB-4CCC-9C28-CA733A787C5D}" sibTransId="{0F7663C1-4CE4-4317-A9A5-9B74BFA0182D}"/>
    <dgm:cxn modelId="{D901F68C-0D41-48A6-BEEF-B9620156CF78}" type="presOf" srcId="{E1661CC2-49EC-45D9-880A-19EBDB10CD49}" destId="{446937D6-04D7-4008-B1C8-A0CE11CE88D1}" srcOrd="0" destOrd="0" presId="urn:microsoft.com/office/officeart/2005/8/layout/vProcess5"/>
    <dgm:cxn modelId="{7925BA90-A8CB-4066-9749-5A55222D9CB8}" srcId="{DDFE489F-4DFF-4CE4-93A8-25665C53F992}" destId="{54590D31-4356-4EFD-90A9-2E6581CB8CE2}" srcOrd="1" destOrd="0" parTransId="{DA2407A4-7D66-47D6-B145-1EDFD6DD657B}" sibTransId="{CB671D24-2921-4341-9E6F-06BA7E8BC86B}"/>
    <dgm:cxn modelId="{CC9C8EA0-5111-46C5-97C6-7325F3CB65B6}" type="presOf" srcId="{DDFE489F-4DFF-4CE4-93A8-25665C53F992}" destId="{D56A4841-7857-4350-8899-B38F929343C9}" srcOrd="0" destOrd="0" presId="urn:microsoft.com/office/officeart/2005/8/layout/vProcess5"/>
    <dgm:cxn modelId="{A51C0DBD-CF8C-4FAF-AE1C-0FEC6EBA2836}" type="presOf" srcId="{E1661CC2-49EC-45D9-880A-19EBDB10CD49}" destId="{EFBD1482-D46F-4E1C-B3BE-2D35BFE494BC}" srcOrd="1" destOrd="0" presId="urn:microsoft.com/office/officeart/2005/8/layout/vProcess5"/>
    <dgm:cxn modelId="{4DEDABCA-5870-4B84-9B9F-46AE6CF24362}" type="presOf" srcId="{0F7663C1-4CE4-4317-A9A5-9B74BFA0182D}" destId="{B4F30ECD-B942-4384-922D-2D8B4681E883}" srcOrd="0" destOrd="0" presId="urn:microsoft.com/office/officeart/2005/8/layout/vProcess5"/>
    <dgm:cxn modelId="{6FFDB2CD-A27D-47B0-BEF2-F337DF35D2CD}" type="presOf" srcId="{54590D31-4356-4EFD-90A9-2E6581CB8CE2}" destId="{CA5EC1B3-227B-430D-BC2E-EB00C3D31132}" srcOrd="0" destOrd="0" presId="urn:microsoft.com/office/officeart/2005/8/layout/vProcess5"/>
    <dgm:cxn modelId="{B8599BCF-675A-4C70-BF19-F2434F013146}" type="presOf" srcId="{CB671D24-2921-4341-9E6F-06BA7E8BC86B}" destId="{504BC6B9-10AC-4648-B599-452422BC66EC}" srcOrd="0" destOrd="0" presId="urn:microsoft.com/office/officeart/2005/8/layout/vProcess5"/>
    <dgm:cxn modelId="{DCD448DE-078F-4DF3-AFBC-C8CE07B82142}" type="presOf" srcId="{285EE613-5D14-4828-AD69-6F9552017207}" destId="{94F26FA5-431E-4FB4-BAFF-C47C913F56A8}" srcOrd="0" destOrd="0" presId="urn:microsoft.com/office/officeart/2005/8/layout/vProcess5"/>
    <dgm:cxn modelId="{3E99CC37-411E-4955-959E-EF2CF251D014}" type="presParOf" srcId="{D56A4841-7857-4350-8899-B38F929343C9}" destId="{C951F54A-8FCF-43FC-A24B-78D63CCF033E}" srcOrd="0" destOrd="0" presId="urn:microsoft.com/office/officeart/2005/8/layout/vProcess5"/>
    <dgm:cxn modelId="{3F673448-E88E-4B1B-A735-44922F1F4D2A}" type="presParOf" srcId="{D56A4841-7857-4350-8899-B38F929343C9}" destId="{94F26FA5-431E-4FB4-BAFF-C47C913F56A8}" srcOrd="1" destOrd="0" presId="urn:microsoft.com/office/officeart/2005/8/layout/vProcess5"/>
    <dgm:cxn modelId="{51C9E61A-21AD-44CC-B66F-6F3A14E9E6CB}" type="presParOf" srcId="{D56A4841-7857-4350-8899-B38F929343C9}" destId="{CA5EC1B3-227B-430D-BC2E-EB00C3D31132}" srcOrd="2" destOrd="0" presId="urn:microsoft.com/office/officeart/2005/8/layout/vProcess5"/>
    <dgm:cxn modelId="{DF12DE61-5BDD-4542-9D71-2A3C1C6A1F38}" type="presParOf" srcId="{D56A4841-7857-4350-8899-B38F929343C9}" destId="{446937D6-04D7-4008-B1C8-A0CE11CE88D1}" srcOrd="3" destOrd="0" presId="urn:microsoft.com/office/officeart/2005/8/layout/vProcess5"/>
    <dgm:cxn modelId="{C76C60D3-44E2-48C0-802C-E2C38F4E1C0F}" type="presParOf" srcId="{D56A4841-7857-4350-8899-B38F929343C9}" destId="{BF2A2D29-5C41-4D5E-B5CD-D265B0B0C57A}" srcOrd="4" destOrd="0" presId="urn:microsoft.com/office/officeart/2005/8/layout/vProcess5"/>
    <dgm:cxn modelId="{3DA2B263-5FA7-41AC-AB0E-CFC2056FDD81}" type="presParOf" srcId="{D56A4841-7857-4350-8899-B38F929343C9}" destId="{B4F30ECD-B942-4384-922D-2D8B4681E883}" srcOrd="5" destOrd="0" presId="urn:microsoft.com/office/officeart/2005/8/layout/vProcess5"/>
    <dgm:cxn modelId="{38EA6551-4453-4DF9-96E3-EDBAC4DA1AED}" type="presParOf" srcId="{D56A4841-7857-4350-8899-B38F929343C9}" destId="{504BC6B9-10AC-4648-B599-452422BC66EC}" srcOrd="6" destOrd="0" presId="urn:microsoft.com/office/officeart/2005/8/layout/vProcess5"/>
    <dgm:cxn modelId="{5C44D672-19A0-49FE-85B1-0470B3613A57}" type="presParOf" srcId="{D56A4841-7857-4350-8899-B38F929343C9}" destId="{98773871-0E77-4967-A2EC-7C7D4011451C}" srcOrd="7" destOrd="0" presId="urn:microsoft.com/office/officeart/2005/8/layout/vProcess5"/>
    <dgm:cxn modelId="{F32CB45F-E9D1-4930-A557-691CA7D8B9B3}" type="presParOf" srcId="{D56A4841-7857-4350-8899-B38F929343C9}" destId="{32BEE880-95CE-4F62-BFC9-AC6118E01F91}" srcOrd="8" destOrd="0" presId="urn:microsoft.com/office/officeart/2005/8/layout/vProcess5"/>
    <dgm:cxn modelId="{D620BCC6-6DFC-42CA-BEA0-254B8C3BA56B}" type="presParOf" srcId="{D56A4841-7857-4350-8899-B38F929343C9}" destId="{79D5D77C-AE56-4872-8935-297A50E12E0B}" srcOrd="9" destOrd="0" presId="urn:microsoft.com/office/officeart/2005/8/layout/vProcess5"/>
    <dgm:cxn modelId="{014A1E58-1861-4C50-843E-FE82C42EAAF8}" type="presParOf" srcId="{D56A4841-7857-4350-8899-B38F929343C9}" destId="{EFBD1482-D46F-4E1C-B3BE-2D35BFE494BC}" srcOrd="10" destOrd="0" presId="urn:microsoft.com/office/officeart/2005/8/layout/vProcess5"/>
    <dgm:cxn modelId="{00EB3909-38AB-4B8F-A9C3-6BD4246CA174}" type="presParOf" srcId="{D56A4841-7857-4350-8899-B38F929343C9}" destId="{9C48B5AB-496E-4DDE-8F64-B89F2E9E3EEF}"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26FA5-431E-4FB4-BAFF-C47C913F56A8}">
      <dsp:nvSpPr>
        <dsp:cNvPr id="0" name=""/>
        <dsp:cNvSpPr/>
      </dsp:nvSpPr>
      <dsp:spPr>
        <a:xfrm>
          <a:off x="0" y="0"/>
          <a:ext cx="7924799" cy="788667"/>
        </a:xfrm>
        <a:prstGeom prst="roundRect">
          <a:avLst>
            <a:gd name="adj" fmla="val 10000"/>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Issue with LCD screen due to low contrast . Screen couldn’t be read .</a:t>
          </a:r>
        </a:p>
      </dsp:txBody>
      <dsp:txXfrm>
        <a:off x="23099" y="23099"/>
        <a:ext cx="7007124" cy="742469"/>
      </dsp:txXfrm>
    </dsp:sp>
    <dsp:sp modelId="{CA5EC1B3-227B-430D-BC2E-EB00C3D31132}">
      <dsp:nvSpPr>
        <dsp:cNvPr id="0" name=""/>
        <dsp:cNvSpPr/>
      </dsp:nvSpPr>
      <dsp:spPr>
        <a:xfrm>
          <a:off x="663701" y="932061"/>
          <a:ext cx="7924799" cy="788667"/>
        </a:xfrm>
        <a:prstGeom prst="roundRect">
          <a:avLst>
            <a:gd name="adj" fmla="val 10000"/>
          </a:avLst>
        </a:prstGeom>
        <a:gradFill rotWithShape="0">
          <a:gsLst>
            <a:gs pos="0">
              <a:schemeClr val="accent2">
                <a:hueOff val="-489677"/>
                <a:satOff val="-10832"/>
                <a:lumOff val="-2157"/>
                <a:alphaOff val="0"/>
                <a:tint val="94000"/>
                <a:satMod val="105000"/>
                <a:lumMod val="102000"/>
              </a:schemeClr>
            </a:gs>
            <a:gs pos="100000">
              <a:schemeClr val="accent2">
                <a:hueOff val="-489677"/>
                <a:satOff val="-10832"/>
                <a:lumOff val="-2157"/>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Determining  the correct pin placement of the ESP 32</a:t>
          </a:r>
        </a:p>
      </dsp:txBody>
      <dsp:txXfrm>
        <a:off x="686800" y="955160"/>
        <a:ext cx="6702265" cy="742469"/>
      </dsp:txXfrm>
    </dsp:sp>
    <dsp:sp modelId="{446937D6-04D7-4008-B1C8-A0CE11CE88D1}">
      <dsp:nvSpPr>
        <dsp:cNvPr id="0" name=""/>
        <dsp:cNvSpPr/>
      </dsp:nvSpPr>
      <dsp:spPr>
        <a:xfrm>
          <a:off x="1317497" y="1864122"/>
          <a:ext cx="7924799" cy="788667"/>
        </a:xfrm>
        <a:prstGeom prst="roundRect">
          <a:avLst>
            <a:gd name="adj" fmla="val 10000"/>
          </a:avLst>
        </a:prstGeom>
        <a:gradFill rotWithShape="0">
          <a:gsLst>
            <a:gs pos="0">
              <a:schemeClr val="accent2">
                <a:hueOff val="-979354"/>
                <a:satOff val="-21663"/>
                <a:lumOff val="-4313"/>
                <a:alphaOff val="0"/>
                <a:tint val="94000"/>
                <a:satMod val="105000"/>
                <a:lumMod val="102000"/>
              </a:schemeClr>
            </a:gs>
            <a:gs pos="100000">
              <a:schemeClr val="accent2">
                <a:hueOff val="-979354"/>
                <a:satOff val="-21663"/>
                <a:lumOff val="-4313"/>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Changing out buttons and LEDs due to blown out </a:t>
          </a:r>
        </a:p>
      </dsp:txBody>
      <dsp:txXfrm>
        <a:off x="1340596" y="1887221"/>
        <a:ext cx="6712171" cy="742468"/>
      </dsp:txXfrm>
    </dsp:sp>
    <dsp:sp modelId="{BF2A2D29-5C41-4D5E-B5CD-D265B0B0C57A}">
      <dsp:nvSpPr>
        <dsp:cNvPr id="0" name=""/>
        <dsp:cNvSpPr/>
      </dsp:nvSpPr>
      <dsp:spPr>
        <a:xfrm>
          <a:off x="1981199" y="2796183"/>
          <a:ext cx="7924799" cy="788667"/>
        </a:xfrm>
        <a:prstGeom prst="roundRect">
          <a:avLst>
            <a:gd name="adj" fmla="val 10000"/>
          </a:avLst>
        </a:prstGeom>
        <a:gradFill rotWithShape="0">
          <a:gsLst>
            <a:gs pos="0">
              <a:schemeClr val="accent2">
                <a:hueOff val="-1469031"/>
                <a:satOff val="-32495"/>
                <a:lumOff val="-6470"/>
                <a:alphaOff val="0"/>
                <a:tint val="94000"/>
                <a:satMod val="105000"/>
                <a:lumMod val="102000"/>
              </a:schemeClr>
            </a:gs>
            <a:gs pos="100000">
              <a:schemeClr val="accent2">
                <a:hueOff val="-1469031"/>
                <a:satOff val="-32495"/>
                <a:lumOff val="-647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Manipulating two breadboards for ESP32 DEV KIT VI</a:t>
          </a:r>
        </a:p>
      </dsp:txBody>
      <dsp:txXfrm>
        <a:off x="2004298" y="2819282"/>
        <a:ext cx="6702265" cy="742468"/>
      </dsp:txXfrm>
    </dsp:sp>
    <dsp:sp modelId="{B4F30ECD-B942-4384-922D-2D8B4681E883}">
      <dsp:nvSpPr>
        <dsp:cNvPr id="0" name=""/>
        <dsp:cNvSpPr/>
      </dsp:nvSpPr>
      <dsp:spPr>
        <a:xfrm>
          <a:off x="7412165" y="604047"/>
          <a:ext cx="512633" cy="512633"/>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7527507" y="604047"/>
        <a:ext cx="281949" cy="385756"/>
      </dsp:txXfrm>
    </dsp:sp>
    <dsp:sp modelId="{504BC6B9-10AC-4648-B599-452422BC66EC}">
      <dsp:nvSpPr>
        <dsp:cNvPr id="0" name=""/>
        <dsp:cNvSpPr/>
      </dsp:nvSpPr>
      <dsp:spPr>
        <a:xfrm>
          <a:off x="8075867" y="1536108"/>
          <a:ext cx="512633" cy="512633"/>
        </a:xfrm>
        <a:prstGeom prst="downArrow">
          <a:avLst>
            <a:gd name="adj1" fmla="val 55000"/>
            <a:gd name="adj2" fmla="val 45000"/>
          </a:avLst>
        </a:prstGeom>
        <a:solidFill>
          <a:schemeClr val="accent2">
            <a:tint val="40000"/>
            <a:alpha val="90000"/>
            <a:hueOff val="-597868"/>
            <a:satOff val="-21282"/>
            <a:lumOff val="-1353"/>
            <a:alphaOff val="0"/>
          </a:schemeClr>
        </a:solidFill>
        <a:ln w="9525" cap="flat" cmpd="sng" algn="ctr">
          <a:solidFill>
            <a:schemeClr val="accent2">
              <a:tint val="40000"/>
              <a:alpha val="90000"/>
              <a:hueOff val="-597868"/>
              <a:satOff val="-21282"/>
              <a:lumOff val="-135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8191209" y="1536108"/>
        <a:ext cx="281949" cy="385756"/>
      </dsp:txXfrm>
    </dsp:sp>
    <dsp:sp modelId="{98773871-0E77-4967-A2EC-7C7D4011451C}">
      <dsp:nvSpPr>
        <dsp:cNvPr id="0" name=""/>
        <dsp:cNvSpPr/>
      </dsp:nvSpPr>
      <dsp:spPr>
        <a:xfrm>
          <a:off x="8729663" y="2468169"/>
          <a:ext cx="512633" cy="512633"/>
        </a:xfrm>
        <a:prstGeom prst="downArrow">
          <a:avLst>
            <a:gd name="adj1" fmla="val 55000"/>
            <a:gd name="adj2" fmla="val 45000"/>
          </a:avLst>
        </a:prstGeom>
        <a:solidFill>
          <a:schemeClr val="accent2">
            <a:tint val="40000"/>
            <a:alpha val="90000"/>
            <a:hueOff val="-1195736"/>
            <a:satOff val="-42564"/>
            <a:lumOff val="-2706"/>
            <a:alphaOff val="0"/>
          </a:schemeClr>
        </a:solidFill>
        <a:ln w="9525" cap="flat" cmpd="sng" algn="ctr">
          <a:solidFill>
            <a:schemeClr val="accent2">
              <a:tint val="40000"/>
              <a:alpha val="90000"/>
              <a:hueOff val="-1195736"/>
              <a:satOff val="-42564"/>
              <a:lumOff val="-270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8845005" y="2468169"/>
        <a:ext cx="281949" cy="38575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75990-A4A1-4DDE-AA8D-73E60A452DD0}" type="datetimeFigureOut">
              <a:rPr lang="en-US" smtClean="0"/>
              <a:t>2/21/2023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75CD8D-B1D9-4658-A4F0-38CA8D83ED5D}" type="slidenum">
              <a:rPr lang="en-US" smtClean="0"/>
              <a:t>‹#›</a:t>
            </a:fld>
            <a:endParaRPr lang="en-US" dirty="0"/>
          </a:p>
        </p:txBody>
      </p:sp>
    </p:spTree>
    <p:extLst>
      <p:ext uri="{BB962C8B-B14F-4D97-AF65-F5344CB8AC3E}">
        <p14:creationId xmlns:p14="http://schemas.microsoft.com/office/powerpoint/2010/main" val="383098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808C238F-B856-42A4-BC32-194DCC130D5F}" type="datetime1">
              <a:rPr lang="en-US" smtClean="0"/>
              <a:t>2/21/2023</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872680-3826-48D8-A0B9-F293E3A564DD}" type="datetime1">
              <a:rPr lang="en-US" smtClean="0"/>
              <a:t>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C0F02A-B435-4587-AE10-6A02865845FD}" type="datetime1">
              <a:rPr lang="en-US" smtClean="0"/>
              <a:t>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DF27A1-9C29-4918-BA16-87149545F673}" type="datetime1">
              <a:rPr lang="en-US" smtClean="0"/>
              <a:t>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EEE601-4D27-49FF-B099-2799466F7EDA}" type="datetime1">
              <a:rPr lang="en-US" smtClean="0"/>
              <a:t>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4E52469-603F-4B0F-8F23-6B2B143D5424}" type="datetime1">
              <a:rPr lang="en-US" smtClean="0"/>
              <a:t>2/21/2023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D7781E0-05FC-475E-A14D-85EF9B55E67B}" type="datetime1">
              <a:rPr lang="en-US" smtClean="0"/>
              <a:t>2/21/2023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8D02C8-8352-4A2E-A3CD-139A8583C932}" type="datetime1">
              <a:rPr lang="en-US" smtClean="0"/>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80581-4B77-41E9-BE55-C3C9C3900A2A}" type="datetime1">
              <a:rPr lang="en-US" smtClean="0"/>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C1CB5-A088-4DB4-8A5C-B084F9B2B528}" type="datetime1">
              <a:rPr lang="en-US" smtClean="0"/>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3C1328-ADC8-435B-8F5C-D339CD9DD487}" type="datetime1">
              <a:rPr lang="en-US" smtClean="0"/>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256410-64C5-4311-8359-FDA6B61ABBAE}" type="datetime1">
              <a:rPr lang="en-US" smtClean="0"/>
              <a:t>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18B01E-6E1B-4AFC-A690-27C447C9486E}" type="datetime1">
              <a:rPr lang="en-US" smtClean="0"/>
              <a:t>2/21/2023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52F3D2-503A-4E49-99AD-125A054E178F}" type="datetime1">
              <a:rPr lang="en-US" smtClean="0"/>
              <a:t>2/21/2023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66207-223C-48E4-AE22-548ABC801447}" type="datetime1">
              <a:rPr lang="en-US" smtClean="0"/>
              <a:t>2/21/2023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941151-B38C-4230-91F0-8A3BB69A056C}" type="datetime1">
              <a:rPr lang="en-US" smtClean="0"/>
              <a:t>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F6EA29-EE45-46F5-8084-6929433FA14E}" type="datetime1">
              <a:rPr lang="en-US" smtClean="0"/>
              <a:t>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567B94D-50C4-4558-AAA1-857DDB1A21EF}" type="datetime1">
              <a:rPr lang="en-US" smtClean="0"/>
              <a:t>2/21/2023</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37"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39" name="Group 138">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40"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41"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2"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3"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44"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5"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6"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7"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8"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9"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0"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1"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2"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3"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4"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5"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6"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7"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8"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9"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0"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1"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2"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3"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4"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5"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6"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7"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8"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69"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0"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1"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2"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3"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4"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5"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6"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7"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8"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9"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0"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81"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2"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3"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4"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5"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6"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7"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8"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9"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0"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1"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2"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3"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95" name="Group 194">
            <a:extLst>
              <a:ext uri="{FF2B5EF4-FFF2-40B4-BE49-F238E27FC236}">
                <a16:creationId xmlns:a16="http://schemas.microsoft.com/office/drawing/2014/main" id="{316DCFC9-6877-407C-8170-608FCB8E35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96" name="Rectangle 195">
              <a:extLst>
                <a:ext uri="{FF2B5EF4-FFF2-40B4-BE49-F238E27FC236}">
                  <a16:creationId xmlns:a16="http://schemas.microsoft.com/office/drawing/2014/main" id="{F7D8B73A-1349-4BA6-8F85-03A21ED56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7" name="Picture 2">
              <a:extLst>
                <a:ext uri="{FF2B5EF4-FFF2-40B4-BE49-F238E27FC236}">
                  <a16:creationId xmlns:a16="http://schemas.microsoft.com/office/drawing/2014/main" id="{969ADA7C-B6B2-4FD7-AA5E-CC52AAE8CDBD}"/>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5" name="Picture 4" descr="close up of circuit board">
            <a:extLst>
              <a:ext uri="{FF2B5EF4-FFF2-40B4-BE49-F238E27FC236}">
                <a16:creationId xmlns:a16="http://schemas.microsoft.com/office/drawing/2014/main" id="{525AE681-57C0-4C44-9E88-A16CDA016EB3}"/>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199" name="Group 198">
            <a:extLst>
              <a:ext uri="{FF2B5EF4-FFF2-40B4-BE49-F238E27FC236}">
                <a16:creationId xmlns:a16="http://schemas.microsoft.com/office/drawing/2014/main" id="{89353FE7-0D03-4AD2-8B8A-60A06F6BDA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200" name="Round Diagonal Corner Rectangle 7">
              <a:extLst>
                <a:ext uri="{FF2B5EF4-FFF2-40B4-BE49-F238E27FC236}">
                  <a16:creationId xmlns:a16="http://schemas.microsoft.com/office/drawing/2014/main" id="{0C7A0320-FBCC-4F40-AF6E-CE65FFB3D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1" name="Group 200">
              <a:extLst>
                <a:ext uri="{FF2B5EF4-FFF2-40B4-BE49-F238E27FC236}">
                  <a16:creationId xmlns:a16="http://schemas.microsoft.com/office/drawing/2014/main" id="{550A26E4-02C9-4F83-A334-0920B8CCF28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202" name="Freeform 32">
                <a:extLst>
                  <a:ext uri="{FF2B5EF4-FFF2-40B4-BE49-F238E27FC236}">
                    <a16:creationId xmlns:a16="http://schemas.microsoft.com/office/drawing/2014/main" id="{06617CD6-4185-402B-8E23-BC527805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03" name="Freeform 33">
                <a:extLst>
                  <a:ext uri="{FF2B5EF4-FFF2-40B4-BE49-F238E27FC236}">
                    <a16:creationId xmlns:a16="http://schemas.microsoft.com/office/drawing/2014/main" id="{2C305CC9-3511-47F4-BF11-BC635C30C9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04" name="Freeform 34">
                <a:extLst>
                  <a:ext uri="{FF2B5EF4-FFF2-40B4-BE49-F238E27FC236}">
                    <a16:creationId xmlns:a16="http://schemas.microsoft.com/office/drawing/2014/main" id="{5C70C5D1-31E4-48B9-AEB6-6460A2B81F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05" name="Freeform 37">
                <a:extLst>
                  <a:ext uri="{FF2B5EF4-FFF2-40B4-BE49-F238E27FC236}">
                    <a16:creationId xmlns:a16="http://schemas.microsoft.com/office/drawing/2014/main" id="{1F033CE1-D380-43F1-81EC-97B6C86F3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06" name="Freeform 35">
                <a:extLst>
                  <a:ext uri="{FF2B5EF4-FFF2-40B4-BE49-F238E27FC236}">
                    <a16:creationId xmlns:a16="http://schemas.microsoft.com/office/drawing/2014/main" id="{6997F95D-DC27-48A3-850A-2308C3C08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07" name="Freeform 36">
                <a:extLst>
                  <a:ext uri="{FF2B5EF4-FFF2-40B4-BE49-F238E27FC236}">
                    <a16:creationId xmlns:a16="http://schemas.microsoft.com/office/drawing/2014/main" id="{569AE469-76B7-4FFE-B68B-0D7A77413F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08" name="Freeform 38">
                <a:extLst>
                  <a:ext uri="{FF2B5EF4-FFF2-40B4-BE49-F238E27FC236}">
                    <a16:creationId xmlns:a16="http://schemas.microsoft.com/office/drawing/2014/main" id="{DD99CF64-0E82-4D1A-BD2A-08942182F4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09" name="Freeform 39">
                <a:extLst>
                  <a:ext uri="{FF2B5EF4-FFF2-40B4-BE49-F238E27FC236}">
                    <a16:creationId xmlns:a16="http://schemas.microsoft.com/office/drawing/2014/main" id="{98C12D33-1747-4B24-89ED-F441AE4A0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0" name="Freeform 40">
                <a:extLst>
                  <a:ext uri="{FF2B5EF4-FFF2-40B4-BE49-F238E27FC236}">
                    <a16:creationId xmlns:a16="http://schemas.microsoft.com/office/drawing/2014/main" id="{A60200CC-BAEC-4310-8C9B-F7BB783E98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1" name="Rectangle 41">
                <a:extLst>
                  <a:ext uri="{FF2B5EF4-FFF2-40B4-BE49-F238E27FC236}">
                    <a16:creationId xmlns:a16="http://schemas.microsoft.com/office/drawing/2014/main" id="{2A7F40BF-B0BE-4B09-87EE-F56632B7EDB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212" name="Freeform 32">
                <a:extLst>
                  <a:ext uri="{FF2B5EF4-FFF2-40B4-BE49-F238E27FC236}">
                    <a16:creationId xmlns:a16="http://schemas.microsoft.com/office/drawing/2014/main" id="{353978AF-8FB9-4A61-A2EA-1995A14F3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3" name="Freeform 33">
                <a:extLst>
                  <a:ext uri="{FF2B5EF4-FFF2-40B4-BE49-F238E27FC236}">
                    <a16:creationId xmlns:a16="http://schemas.microsoft.com/office/drawing/2014/main" id="{B20F89C3-4BAD-42AA-8D31-6F6DF17FE9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4" name="Freeform 34">
                <a:extLst>
                  <a:ext uri="{FF2B5EF4-FFF2-40B4-BE49-F238E27FC236}">
                    <a16:creationId xmlns:a16="http://schemas.microsoft.com/office/drawing/2014/main" id="{A60FE276-3FF2-4622-BF99-D4E4B249E5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5" name="Freeform 37">
                <a:extLst>
                  <a:ext uri="{FF2B5EF4-FFF2-40B4-BE49-F238E27FC236}">
                    <a16:creationId xmlns:a16="http://schemas.microsoft.com/office/drawing/2014/main" id="{B05A0D3F-808B-48D6-A821-1FE9E86E8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6" name="Freeform 35">
                <a:extLst>
                  <a:ext uri="{FF2B5EF4-FFF2-40B4-BE49-F238E27FC236}">
                    <a16:creationId xmlns:a16="http://schemas.microsoft.com/office/drawing/2014/main" id="{69F7D438-BAA0-4DAD-9BC5-198B677A7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7" name="Freeform 36">
                <a:extLst>
                  <a:ext uri="{FF2B5EF4-FFF2-40B4-BE49-F238E27FC236}">
                    <a16:creationId xmlns:a16="http://schemas.microsoft.com/office/drawing/2014/main" id="{EC63B186-43B8-4552-AFDB-A544240A7C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8" name="Freeform 38">
                <a:extLst>
                  <a:ext uri="{FF2B5EF4-FFF2-40B4-BE49-F238E27FC236}">
                    <a16:creationId xmlns:a16="http://schemas.microsoft.com/office/drawing/2014/main" id="{8542E82D-01AD-4BD8-8C5F-A6CDAD039B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9" name="Freeform 39">
                <a:extLst>
                  <a:ext uri="{FF2B5EF4-FFF2-40B4-BE49-F238E27FC236}">
                    <a16:creationId xmlns:a16="http://schemas.microsoft.com/office/drawing/2014/main" id="{6285CF32-2BD3-47D0-9A6C-3EE7FD639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20" name="Freeform 40">
                <a:extLst>
                  <a:ext uri="{FF2B5EF4-FFF2-40B4-BE49-F238E27FC236}">
                    <a16:creationId xmlns:a16="http://schemas.microsoft.com/office/drawing/2014/main" id="{FA36D129-7B33-4379-B9EE-5624B95766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21" name="Rectangle 41">
                <a:extLst>
                  <a:ext uri="{FF2B5EF4-FFF2-40B4-BE49-F238E27FC236}">
                    <a16:creationId xmlns:a16="http://schemas.microsoft.com/office/drawing/2014/main" id="{0229A187-4E69-4262-B001-C5F0B55225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ED476017-D224-40AE-B921-67525450151A}"/>
              </a:ext>
            </a:extLst>
          </p:cNvPr>
          <p:cNvSpPr>
            <a:spLocks noGrp="1"/>
          </p:cNvSpPr>
          <p:nvPr>
            <p:ph type="title"/>
          </p:nvPr>
        </p:nvSpPr>
        <p:spPr>
          <a:xfrm>
            <a:off x="2667000" y="2328334"/>
            <a:ext cx="6858000" cy="1367896"/>
          </a:xfrm>
        </p:spPr>
        <p:txBody>
          <a:bodyPr vert="horz" lIns="91440" tIns="45720" rIns="91440" bIns="45720" rtlCol="0" anchor="b">
            <a:normAutofit/>
          </a:bodyPr>
          <a:lstStyle/>
          <a:p>
            <a:pPr algn="ctr"/>
            <a:r>
              <a:rPr lang="en-US" sz="4400" b="1"/>
              <a:t>Ceis 114 course project</a:t>
            </a:r>
          </a:p>
        </p:txBody>
      </p:sp>
      <p:sp>
        <p:nvSpPr>
          <p:cNvPr id="3" name="Subtitle 2">
            <a:extLst>
              <a:ext uri="{FF2B5EF4-FFF2-40B4-BE49-F238E27FC236}">
                <a16:creationId xmlns:a16="http://schemas.microsoft.com/office/drawing/2014/main" id="{51F013D4-CBD9-4FC1-AF91-2301A704488B}"/>
              </a:ext>
            </a:extLst>
          </p:cNvPr>
          <p:cNvSpPr>
            <a:spLocks noGrp="1"/>
          </p:cNvSpPr>
          <p:nvPr>
            <p:ph type="body" sz="half" idx="2"/>
          </p:nvPr>
        </p:nvSpPr>
        <p:spPr>
          <a:xfrm>
            <a:off x="2667001" y="3602038"/>
            <a:ext cx="6857999" cy="953029"/>
          </a:xfrm>
        </p:spPr>
        <p:txBody>
          <a:bodyPr vert="horz" lIns="91440" tIns="45720" rIns="91440" bIns="45720" rtlCol="0">
            <a:normAutofit/>
          </a:bodyPr>
          <a:lstStyle/>
          <a:p>
            <a:pPr algn="ctr"/>
            <a:r>
              <a:rPr lang="en-US" sz="2000" cap="all" dirty="0">
                <a:solidFill>
                  <a:srgbClr val="FF0000"/>
                </a:solidFill>
              </a:rPr>
              <a:t>Multiple traffic light controller with cross walk and an emergency buzzer with a smart sensor</a:t>
            </a:r>
          </a:p>
        </p:txBody>
      </p:sp>
    </p:spTree>
    <p:extLst>
      <p:ext uri="{BB962C8B-B14F-4D97-AF65-F5344CB8AC3E}">
        <p14:creationId xmlns:p14="http://schemas.microsoft.com/office/powerpoint/2010/main" val="1337192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56"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212" name="Group 96">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98"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99"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02"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1"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2"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3"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4"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5"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6"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7"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8"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9"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0"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1"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2"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3"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4"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5"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6"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27"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8"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9"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0"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1"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2"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3"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4"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5"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6"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7"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8"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39"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0"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1"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2"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3"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4"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5"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6"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7"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8"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9"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0"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1"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224" name="Group 152">
            <a:extLst>
              <a:ext uri="{FF2B5EF4-FFF2-40B4-BE49-F238E27FC236}">
                <a16:creationId xmlns:a16="http://schemas.microsoft.com/office/drawing/2014/main" id="{096A8A5D-137F-4A8A-9811-F7A867F0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54" name="Rectangle 153">
              <a:extLst>
                <a:ext uri="{FF2B5EF4-FFF2-40B4-BE49-F238E27FC236}">
                  <a16:creationId xmlns:a16="http://schemas.microsoft.com/office/drawing/2014/main" id="{6EA64E00-438F-4B4F-9366-7A7230A9A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5" name="Picture 2">
              <a:extLst>
                <a:ext uri="{FF2B5EF4-FFF2-40B4-BE49-F238E27FC236}">
                  <a16:creationId xmlns:a16="http://schemas.microsoft.com/office/drawing/2014/main" id="{59E6386A-8042-4EC7-A981-EFAC2ACB89D5}"/>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888121AE-2F79-7411-5B06-961B6D58568E}"/>
              </a:ext>
            </a:extLst>
          </p:cNvPr>
          <p:cNvSpPr>
            <a:spLocks noGrp="1"/>
          </p:cNvSpPr>
          <p:nvPr>
            <p:ph type="title"/>
          </p:nvPr>
        </p:nvSpPr>
        <p:spPr>
          <a:xfrm>
            <a:off x="7914894" y="1122363"/>
            <a:ext cx="3156229" cy="2387600"/>
          </a:xfrm>
        </p:spPr>
        <p:txBody>
          <a:bodyPr vert="horz" lIns="91440" tIns="45720" rIns="91440" bIns="45720" rtlCol="0" anchor="b">
            <a:normAutofit/>
          </a:bodyPr>
          <a:lstStyle/>
          <a:p>
            <a:r>
              <a:rPr lang="en-US" sz="4800" dirty="0">
                <a:solidFill>
                  <a:schemeClr val="bg1"/>
                </a:solidFill>
              </a:rPr>
              <a:t>code in Arduino IDE</a:t>
            </a:r>
          </a:p>
        </p:txBody>
      </p:sp>
      <p:pic>
        <p:nvPicPr>
          <p:cNvPr id="5" name="Content Placeholder 4" descr="Graphical user interface, text, application, email">
            <a:extLst>
              <a:ext uri="{FF2B5EF4-FFF2-40B4-BE49-F238E27FC236}">
                <a16:creationId xmlns:a16="http://schemas.microsoft.com/office/drawing/2014/main" id="{923E3E63-1CD3-1CC1-A99D-45FE6D3C9C67}"/>
              </a:ext>
            </a:extLst>
          </p:cNvPr>
          <p:cNvPicPr>
            <a:picLocks noChangeAspect="1"/>
          </p:cNvPicPr>
          <p:nvPr/>
        </p:nvPicPr>
        <p:blipFill rotWithShape="1">
          <a:blip r:embed="rId4">
            <a:extLst>
              <a:ext uri="{28A0092B-C50C-407E-A947-70E740481C1C}">
                <a14:useLocalDpi xmlns:a14="http://schemas.microsoft.com/office/drawing/2010/main" val="0"/>
              </a:ext>
            </a:extLst>
          </a:blip>
          <a:srcRect l="1681" r="38803"/>
          <a:stretch/>
        </p:blipFill>
        <p:spPr>
          <a:xfrm>
            <a:off x="-5597" y="10"/>
            <a:ext cx="7558541" cy="6857990"/>
          </a:xfrm>
          <a:prstGeom prst="rect">
            <a:avLst/>
          </a:prstGeom>
        </p:spPr>
      </p:pic>
      <p:grpSp>
        <p:nvGrpSpPr>
          <p:cNvPr id="157" name="Group 156">
            <a:extLst>
              <a:ext uri="{FF2B5EF4-FFF2-40B4-BE49-F238E27FC236}">
                <a16:creationId xmlns:a16="http://schemas.microsoft.com/office/drawing/2014/main" id="{0FA686C7-6B08-416F-AEF3-C204079363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58" name="Rectangle 5">
              <a:extLst>
                <a:ext uri="{FF2B5EF4-FFF2-40B4-BE49-F238E27FC236}">
                  <a16:creationId xmlns:a16="http://schemas.microsoft.com/office/drawing/2014/main" id="{2BBDDDB2-3938-4066-91BA-4907AF8826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59" name="Freeform 6">
              <a:extLst>
                <a:ext uri="{FF2B5EF4-FFF2-40B4-BE49-F238E27FC236}">
                  <a16:creationId xmlns:a16="http://schemas.microsoft.com/office/drawing/2014/main" id="{D2125FCC-F305-4C4C-9CB1-14B83ADD73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0" name="Freeform 7">
              <a:extLst>
                <a:ext uri="{FF2B5EF4-FFF2-40B4-BE49-F238E27FC236}">
                  <a16:creationId xmlns:a16="http://schemas.microsoft.com/office/drawing/2014/main" id="{96643530-0EE0-4AC8-8241-ED8E26ED83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1" name="Rectangle 8">
              <a:extLst>
                <a:ext uri="{FF2B5EF4-FFF2-40B4-BE49-F238E27FC236}">
                  <a16:creationId xmlns:a16="http://schemas.microsoft.com/office/drawing/2014/main" id="{A784F0C8-95D3-4D7D-8FA9-326D3DEA266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62" name="Freeform 9">
              <a:extLst>
                <a:ext uri="{FF2B5EF4-FFF2-40B4-BE49-F238E27FC236}">
                  <a16:creationId xmlns:a16="http://schemas.microsoft.com/office/drawing/2014/main" id="{4D49008E-3A2F-4C2C-85EB-1D228F38E6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3" name="Freeform 10">
              <a:extLst>
                <a:ext uri="{FF2B5EF4-FFF2-40B4-BE49-F238E27FC236}">
                  <a16:creationId xmlns:a16="http://schemas.microsoft.com/office/drawing/2014/main" id="{B09CB0F8-91EE-4A04-91CD-9B9D390ED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4" name="Freeform 11">
              <a:extLst>
                <a:ext uri="{FF2B5EF4-FFF2-40B4-BE49-F238E27FC236}">
                  <a16:creationId xmlns:a16="http://schemas.microsoft.com/office/drawing/2014/main" id="{954CB039-9A52-4C07-BDB1-747876D86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5" name="Freeform 12">
              <a:extLst>
                <a:ext uri="{FF2B5EF4-FFF2-40B4-BE49-F238E27FC236}">
                  <a16:creationId xmlns:a16="http://schemas.microsoft.com/office/drawing/2014/main" id="{AD9FE313-C425-42A8-92A9-82E74C4096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6" name="Freeform 13">
              <a:extLst>
                <a:ext uri="{FF2B5EF4-FFF2-40B4-BE49-F238E27FC236}">
                  <a16:creationId xmlns:a16="http://schemas.microsoft.com/office/drawing/2014/main" id="{CD506FC5-3A23-48B7-9771-7B77E6DA0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7" name="Freeform 14">
              <a:extLst>
                <a:ext uri="{FF2B5EF4-FFF2-40B4-BE49-F238E27FC236}">
                  <a16:creationId xmlns:a16="http://schemas.microsoft.com/office/drawing/2014/main" id="{6FF54CDF-21B0-46AE-B402-234E62F9D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8" name="Freeform 15">
              <a:extLst>
                <a:ext uri="{FF2B5EF4-FFF2-40B4-BE49-F238E27FC236}">
                  <a16:creationId xmlns:a16="http://schemas.microsoft.com/office/drawing/2014/main" id="{EE88784D-C24D-4FBD-AF34-85BA74966F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9" name="Freeform 16">
              <a:extLst>
                <a:ext uri="{FF2B5EF4-FFF2-40B4-BE49-F238E27FC236}">
                  <a16:creationId xmlns:a16="http://schemas.microsoft.com/office/drawing/2014/main" id="{F524C128-9723-4A4D-BFB5-7EBD5B24FB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0" name="Freeform 17">
              <a:extLst>
                <a:ext uri="{FF2B5EF4-FFF2-40B4-BE49-F238E27FC236}">
                  <a16:creationId xmlns:a16="http://schemas.microsoft.com/office/drawing/2014/main" id="{9C742EF7-4F82-4B4A-9693-4F794B6A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1" name="Freeform 18">
              <a:extLst>
                <a:ext uri="{FF2B5EF4-FFF2-40B4-BE49-F238E27FC236}">
                  <a16:creationId xmlns:a16="http://schemas.microsoft.com/office/drawing/2014/main" id="{0265747A-2114-4F0F-81B6-618FD38958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2" name="Freeform 19">
              <a:extLst>
                <a:ext uri="{FF2B5EF4-FFF2-40B4-BE49-F238E27FC236}">
                  <a16:creationId xmlns:a16="http://schemas.microsoft.com/office/drawing/2014/main" id="{99E488E3-470E-4FC6-A3B0-141DF162D8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3" name="Freeform 20">
              <a:extLst>
                <a:ext uri="{FF2B5EF4-FFF2-40B4-BE49-F238E27FC236}">
                  <a16:creationId xmlns:a16="http://schemas.microsoft.com/office/drawing/2014/main" id="{612B7DC5-03F3-4B7B-9520-D66144F168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4" name="Freeform 21">
              <a:extLst>
                <a:ext uri="{FF2B5EF4-FFF2-40B4-BE49-F238E27FC236}">
                  <a16:creationId xmlns:a16="http://schemas.microsoft.com/office/drawing/2014/main" id="{B2355AA2-DB69-485A-B600-E3DF02F2DF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5" name="Freeform 22">
              <a:extLst>
                <a:ext uri="{FF2B5EF4-FFF2-40B4-BE49-F238E27FC236}">
                  <a16:creationId xmlns:a16="http://schemas.microsoft.com/office/drawing/2014/main" id="{4DC3AC80-2B15-428E-8B1E-53312C666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6" name="Freeform 23">
              <a:extLst>
                <a:ext uri="{FF2B5EF4-FFF2-40B4-BE49-F238E27FC236}">
                  <a16:creationId xmlns:a16="http://schemas.microsoft.com/office/drawing/2014/main" id="{C48F81D6-640C-4483-9773-8C7BFF461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7" name="Freeform 24">
              <a:extLst>
                <a:ext uri="{FF2B5EF4-FFF2-40B4-BE49-F238E27FC236}">
                  <a16:creationId xmlns:a16="http://schemas.microsoft.com/office/drawing/2014/main" id="{C7AA2EE3-7411-4DCB-B79E-0C5C95D7C7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8" name="Freeform 25">
              <a:extLst>
                <a:ext uri="{FF2B5EF4-FFF2-40B4-BE49-F238E27FC236}">
                  <a16:creationId xmlns:a16="http://schemas.microsoft.com/office/drawing/2014/main" id="{8B84BFA3-B122-4CA5-8C28-79134C97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9" name="Freeform 26">
              <a:extLst>
                <a:ext uri="{FF2B5EF4-FFF2-40B4-BE49-F238E27FC236}">
                  <a16:creationId xmlns:a16="http://schemas.microsoft.com/office/drawing/2014/main" id="{A7C22B06-B32B-46EB-9428-B7CA7DA1F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0" name="Freeform 27">
              <a:extLst>
                <a:ext uri="{FF2B5EF4-FFF2-40B4-BE49-F238E27FC236}">
                  <a16:creationId xmlns:a16="http://schemas.microsoft.com/office/drawing/2014/main" id="{1AE1D740-5AF4-4B8F-B533-C8CD4E56E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1" name="Freeform 28">
              <a:extLst>
                <a:ext uri="{FF2B5EF4-FFF2-40B4-BE49-F238E27FC236}">
                  <a16:creationId xmlns:a16="http://schemas.microsoft.com/office/drawing/2014/main" id="{555B0792-99B8-4014-AC84-7B39D21294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2" name="Freeform 29">
              <a:extLst>
                <a:ext uri="{FF2B5EF4-FFF2-40B4-BE49-F238E27FC236}">
                  <a16:creationId xmlns:a16="http://schemas.microsoft.com/office/drawing/2014/main" id="{395B90B6-A4DE-4EEF-B53E-395E8D4AF3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3" name="Freeform 30">
              <a:extLst>
                <a:ext uri="{FF2B5EF4-FFF2-40B4-BE49-F238E27FC236}">
                  <a16:creationId xmlns:a16="http://schemas.microsoft.com/office/drawing/2014/main" id="{A0117576-A27F-4175-BD9D-EE15C96D98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4" name="Freeform 31">
              <a:extLst>
                <a:ext uri="{FF2B5EF4-FFF2-40B4-BE49-F238E27FC236}">
                  <a16:creationId xmlns:a16="http://schemas.microsoft.com/office/drawing/2014/main" id="{93C8332E-93D3-4919-A977-06EC76556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5" name="Freeform 32">
              <a:extLst>
                <a:ext uri="{FF2B5EF4-FFF2-40B4-BE49-F238E27FC236}">
                  <a16:creationId xmlns:a16="http://schemas.microsoft.com/office/drawing/2014/main" id="{B086AC0E-8130-47AC-A510-5285FAE659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6" name="Rectangle 33">
              <a:extLst>
                <a:ext uri="{FF2B5EF4-FFF2-40B4-BE49-F238E27FC236}">
                  <a16:creationId xmlns:a16="http://schemas.microsoft.com/office/drawing/2014/main" id="{DF1BC1DF-8089-49D8-9535-EAB0D7C9A4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87" name="Freeform 34">
              <a:extLst>
                <a:ext uri="{FF2B5EF4-FFF2-40B4-BE49-F238E27FC236}">
                  <a16:creationId xmlns:a16="http://schemas.microsoft.com/office/drawing/2014/main" id="{97388BAE-DCB9-4B88-9CDE-6FA3304D3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8" name="Freeform 35">
              <a:extLst>
                <a:ext uri="{FF2B5EF4-FFF2-40B4-BE49-F238E27FC236}">
                  <a16:creationId xmlns:a16="http://schemas.microsoft.com/office/drawing/2014/main" id="{7E059A96-E5FE-4EE1-9C6D-3AB208BF6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9" name="Freeform 36">
              <a:extLst>
                <a:ext uri="{FF2B5EF4-FFF2-40B4-BE49-F238E27FC236}">
                  <a16:creationId xmlns:a16="http://schemas.microsoft.com/office/drawing/2014/main" id="{CD6A3DCE-FBEE-41E7-A0EC-CA23A1DF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0" name="Freeform 37">
              <a:extLst>
                <a:ext uri="{FF2B5EF4-FFF2-40B4-BE49-F238E27FC236}">
                  <a16:creationId xmlns:a16="http://schemas.microsoft.com/office/drawing/2014/main" id="{52966C83-B07E-463F-B982-F3E074D9D1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1" name="Freeform 38">
              <a:extLst>
                <a:ext uri="{FF2B5EF4-FFF2-40B4-BE49-F238E27FC236}">
                  <a16:creationId xmlns:a16="http://schemas.microsoft.com/office/drawing/2014/main" id="{0F475B53-6578-4C68-AC7C-3BE28EA6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2" name="Freeform 39">
              <a:extLst>
                <a:ext uri="{FF2B5EF4-FFF2-40B4-BE49-F238E27FC236}">
                  <a16:creationId xmlns:a16="http://schemas.microsoft.com/office/drawing/2014/main" id="{8475C02B-D024-4E20-9EF3-2A7E96740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3" name="Freeform 40">
              <a:extLst>
                <a:ext uri="{FF2B5EF4-FFF2-40B4-BE49-F238E27FC236}">
                  <a16:creationId xmlns:a16="http://schemas.microsoft.com/office/drawing/2014/main" id="{1F5EF5DC-7372-4549-B0A6-800F194068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4" name="Freeform 41">
              <a:extLst>
                <a:ext uri="{FF2B5EF4-FFF2-40B4-BE49-F238E27FC236}">
                  <a16:creationId xmlns:a16="http://schemas.microsoft.com/office/drawing/2014/main" id="{8B908D96-CCB2-426B-862C-2BDB2AF71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5" name="Freeform 42">
              <a:extLst>
                <a:ext uri="{FF2B5EF4-FFF2-40B4-BE49-F238E27FC236}">
                  <a16:creationId xmlns:a16="http://schemas.microsoft.com/office/drawing/2014/main" id="{26752E6D-E46B-4DA2-B280-5C696EF4FD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6" name="Freeform 43">
              <a:extLst>
                <a:ext uri="{FF2B5EF4-FFF2-40B4-BE49-F238E27FC236}">
                  <a16:creationId xmlns:a16="http://schemas.microsoft.com/office/drawing/2014/main" id="{011E7A27-73CF-4E1E-8AE2-B88B96F3B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7" name="Freeform 44">
              <a:extLst>
                <a:ext uri="{FF2B5EF4-FFF2-40B4-BE49-F238E27FC236}">
                  <a16:creationId xmlns:a16="http://schemas.microsoft.com/office/drawing/2014/main" id="{1DBE1EE2-4667-4A45-80F7-217D3B6FA7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8" name="Rectangle 45">
              <a:extLst>
                <a:ext uri="{FF2B5EF4-FFF2-40B4-BE49-F238E27FC236}">
                  <a16:creationId xmlns:a16="http://schemas.microsoft.com/office/drawing/2014/main" id="{A48239BC-3712-4110-AE92-4AC892603DE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99" name="Freeform 46">
              <a:extLst>
                <a:ext uri="{FF2B5EF4-FFF2-40B4-BE49-F238E27FC236}">
                  <a16:creationId xmlns:a16="http://schemas.microsoft.com/office/drawing/2014/main" id="{14B6D739-1C93-4350-BC14-ED88C6341B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0" name="Freeform 47">
              <a:extLst>
                <a:ext uri="{FF2B5EF4-FFF2-40B4-BE49-F238E27FC236}">
                  <a16:creationId xmlns:a16="http://schemas.microsoft.com/office/drawing/2014/main" id="{2F73DF89-CB95-4798-90CA-B7A1DF2D36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1" name="Freeform 48">
              <a:extLst>
                <a:ext uri="{FF2B5EF4-FFF2-40B4-BE49-F238E27FC236}">
                  <a16:creationId xmlns:a16="http://schemas.microsoft.com/office/drawing/2014/main" id="{1DA7D977-8D60-47B5-8071-30A6FA0C9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2" name="Freeform 49">
              <a:extLst>
                <a:ext uri="{FF2B5EF4-FFF2-40B4-BE49-F238E27FC236}">
                  <a16:creationId xmlns:a16="http://schemas.microsoft.com/office/drawing/2014/main" id="{4A241594-4FC5-4570-94B2-724F248A6B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3" name="Freeform 50">
              <a:extLst>
                <a:ext uri="{FF2B5EF4-FFF2-40B4-BE49-F238E27FC236}">
                  <a16:creationId xmlns:a16="http://schemas.microsoft.com/office/drawing/2014/main" id="{9D31F634-1A34-473E-A0FA-D06EB57D97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4" name="Freeform 51">
              <a:extLst>
                <a:ext uri="{FF2B5EF4-FFF2-40B4-BE49-F238E27FC236}">
                  <a16:creationId xmlns:a16="http://schemas.microsoft.com/office/drawing/2014/main" id="{CE20C679-7385-48FF-BBE5-5BA7C0E70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5" name="Freeform 52">
              <a:extLst>
                <a:ext uri="{FF2B5EF4-FFF2-40B4-BE49-F238E27FC236}">
                  <a16:creationId xmlns:a16="http://schemas.microsoft.com/office/drawing/2014/main" id="{ADF9CA3B-265F-4927-BA79-0A676AF3F5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6" name="Freeform 53">
              <a:extLst>
                <a:ext uri="{FF2B5EF4-FFF2-40B4-BE49-F238E27FC236}">
                  <a16:creationId xmlns:a16="http://schemas.microsoft.com/office/drawing/2014/main" id="{B138D01D-340C-4DB0-A0E1-D54B9319D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7" name="Freeform 54">
              <a:extLst>
                <a:ext uri="{FF2B5EF4-FFF2-40B4-BE49-F238E27FC236}">
                  <a16:creationId xmlns:a16="http://schemas.microsoft.com/office/drawing/2014/main" id="{B56918B0-069B-4C98-995E-4D6B0B176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8" name="Freeform 55">
              <a:extLst>
                <a:ext uri="{FF2B5EF4-FFF2-40B4-BE49-F238E27FC236}">
                  <a16:creationId xmlns:a16="http://schemas.microsoft.com/office/drawing/2014/main" id="{2BD45940-09B7-4CD3-90E7-0EA2CF6A03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9" name="Freeform 56">
              <a:extLst>
                <a:ext uri="{FF2B5EF4-FFF2-40B4-BE49-F238E27FC236}">
                  <a16:creationId xmlns:a16="http://schemas.microsoft.com/office/drawing/2014/main" id="{347A8664-7179-419E-A26E-8250762910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0" name="Freeform 57">
              <a:extLst>
                <a:ext uri="{FF2B5EF4-FFF2-40B4-BE49-F238E27FC236}">
                  <a16:creationId xmlns:a16="http://schemas.microsoft.com/office/drawing/2014/main" id="{B7350394-4D50-4E2E-8AF2-F4A52E734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1" name="Freeform 58">
              <a:extLst>
                <a:ext uri="{FF2B5EF4-FFF2-40B4-BE49-F238E27FC236}">
                  <a16:creationId xmlns:a16="http://schemas.microsoft.com/office/drawing/2014/main" id="{6B464294-4049-4542-A83E-22B8CC6331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213" name="Group 212">
            <a:extLst>
              <a:ext uri="{FF2B5EF4-FFF2-40B4-BE49-F238E27FC236}">
                <a16:creationId xmlns:a16="http://schemas.microsoft.com/office/drawing/2014/main" id="{4C78E281-F596-4ECB-979A-89D89452AA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14" name="Freeform 32">
              <a:extLst>
                <a:ext uri="{FF2B5EF4-FFF2-40B4-BE49-F238E27FC236}">
                  <a16:creationId xmlns:a16="http://schemas.microsoft.com/office/drawing/2014/main" id="{C20E68C0-5C9E-4DA6-83AD-0EC3179BB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5" name="Freeform 33">
              <a:extLst>
                <a:ext uri="{FF2B5EF4-FFF2-40B4-BE49-F238E27FC236}">
                  <a16:creationId xmlns:a16="http://schemas.microsoft.com/office/drawing/2014/main" id="{80C08ED9-C9F6-4168-816A-F5C5F3AF5A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6" name="Freeform 34">
              <a:extLst>
                <a:ext uri="{FF2B5EF4-FFF2-40B4-BE49-F238E27FC236}">
                  <a16:creationId xmlns:a16="http://schemas.microsoft.com/office/drawing/2014/main" id="{0A83E4BF-890D-4E0A-A720-48088D4224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7" name="Freeform 35">
              <a:extLst>
                <a:ext uri="{FF2B5EF4-FFF2-40B4-BE49-F238E27FC236}">
                  <a16:creationId xmlns:a16="http://schemas.microsoft.com/office/drawing/2014/main" id="{996F9B33-C769-451E-9044-EA85C625C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8" name="Freeform 36">
              <a:extLst>
                <a:ext uri="{FF2B5EF4-FFF2-40B4-BE49-F238E27FC236}">
                  <a16:creationId xmlns:a16="http://schemas.microsoft.com/office/drawing/2014/main" id="{F91D6EA2-C024-4E53-A81E-A50907517B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9" name="Freeform 37">
              <a:extLst>
                <a:ext uri="{FF2B5EF4-FFF2-40B4-BE49-F238E27FC236}">
                  <a16:creationId xmlns:a16="http://schemas.microsoft.com/office/drawing/2014/main" id="{233F8C4E-A946-462B-9703-971ABD45D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0" name="Freeform 38">
              <a:extLst>
                <a:ext uri="{FF2B5EF4-FFF2-40B4-BE49-F238E27FC236}">
                  <a16:creationId xmlns:a16="http://schemas.microsoft.com/office/drawing/2014/main" id="{06059614-A557-45C6-B625-488D41C394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1" name="Freeform 39">
              <a:extLst>
                <a:ext uri="{FF2B5EF4-FFF2-40B4-BE49-F238E27FC236}">
                  <a16:creationId xmlns:a16="http://schemas.microsoft.com/office/drawing/2014/main" id="{26BCD22B-880F-40F8-88AC-CD9285348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2" name="Freeform 40">
              <a:extLst>
                <a:ext uri="{FF2B5EF4-FFF2-40B4-BE49-F238E27FC236}">
                  <a16:creationId xmlns:a16="http://schemas.microsoft.com/office/drawing/2014/main" id="{52324B00-0190-4453-9F81-F0E913800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3" name="Rectangle 41">
              <a:extLst>
                <a:ext uri="{FF2B5EF4-FFF2-40B4-BE49-F238E27FC236}">
                  <a16:creationId xmlns:a16="http://schemas.microsoft.com/office/drawing/2014/main" id="{33BE57C0-F93F-4C88-B489-0BFA90D01B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spTree>
    <p:extLst>
      <p:ext uri="{BB962C8B-B14F-4D97-AF65-F5344CB8AC3E}">
        <p14:creationId xmlns:p14="http://schemas.microsoft.com/office/powerpoint/2010/main" val="1327727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0" name="Group 9">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1"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2"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5"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0"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2"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3"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4"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5"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6"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7"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8"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66" name="Group 65">
            <a:extLst>
              <a:ext uri="{FF2B5EF4-FFF2-40B4-BE49-F238E27FC236}">
                <a16:creationId xmlns:a16="http://schemas.microsoft.com/office/drawing/2014/main" id="{096A8A5D-137F-4A8A-9811-F7A867F0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67" name="Rectangle 66">
              <a:extLst>
                <a:ext uri="{FF2B5EF4-FFF2-40B4-BE49-F238E27FC236}">
                  <a16:creationId xmlns:a16="http://schemas.microsoft.com/office/drawing/2014/main" id="{6EA64E00-438F-4B4F-9366-7A7230A9A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59E6386A-8042-4EC7-A981-EFAC2ACB89D5}"/>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6C668CFB-2E97-3B29-79A1-45A0A772EE76}"/>
              </a:ext>
            </a:extLst>
          </p:cNvPr>
          <p:cNvSpPr>
            <a:spLocks noGrp="1"/>
          </p:cNvSpPr>
          <p:nvPr>
            <p:ph type="title"/>
          </p:nvPr>
        </p:nvSpPr>
        <p:spPr>
          <a:xfrm>
            <a:off x="7914894" y="1122363"/>
            <a:ext cx="3156229" cy="2387600"/>
          </a:xfrm>
        </p:spPr>
        <p:txBody>
          <a:bodyPr vert="horz" lIns="91440" tIns="45720" rIns="91440" bIns="45720" rtlCol="0" anchor="b">
            <a:normAutofit/>
          </a:bodyPr>
          <a:lstStyle/>
          <a:p>
            <a:r>
              <a:rPr lang="en-US" sz="3000" dirty="0">
                <a:solidFill>
                  <a:schemeClr val="bg1"/>
                </a:solidFill>
              </a:rPr>
              <a:t>Creating a Multiple Traffic Light Controller</a:t>
            </a:r>
            <a:br>
              <a:rPr lang="en-US" sz="3000" dirty="0"/>
            </a:br>
            <a:endParaRPr lang="en-US" sz="3000" dirty="0"/>
          </a:p>
        </p:txBody>
      </p:sp>
      <p:pic>
        <p:nvPicPr>
          <p:cNvPr id="5" name="Picture 3" descr="Camera lens with lense reflections">
            <a:extLst>
              <a:ext uri="{FF2B5EF4-FFF2-40B4-BE49-F238E27FC236}">
                <a16:creationId xmlns:a16="http://schemas.microsoft.com/office/drawing/2014/main" id="{10EC64A9-413E-1FBC-D567-3D77BC046857}"/>
              </a:ext>
            </a:extLst>
          </p:cNvPr>
          <p:cNvPicPr>
            <a:picLocks noChangeAspect="1"/>
          </p:cNvPicPr>
          <p:nvPr/>
        </p:nvPicPr>
        <p:blipFill rotWithShape="1">
          <a:blip r:embed="rId4"/>
          <a:srcRect l="8634" r="17797" b="-1"/>
          <a:stretch/>
        </p:blipFill>
        <p:spPr>
          <a:xfrm>
            <a:off x="-5597" y="10"/>
            <a:ext cx="7558541" cy="6857990"/>
          </a:xfrm>
          <a:prstGeom prst="rect">
            <a:avLst/>
          </a:prstGeom>
        </p:spPr>
      </p:pic>
      <p:grpSp>
        <p:nvGrpSpPr>
          <p:cNvPr id="70" name="Group 69">
            <a:extLst>
              <a:ext uri="{FF2B5EF4-FFF2-40B4-BE49-F238E27FC236}">
                <a16:creationId xmlns:a16="http://schemas.microsoft.com/office/drawing/2014/main" id="{0FA686C7-6B08-416F-AEF3-C204079363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71" name="Rectangle 5">
              <a:extLst>
                <a:ext uri="{FF2B5EF4-FFF2-40B4-BE49-F238E27FC236}">
                  <a16:creationId xmlns:a16="http://schemas.microsoft.com/office/drawing/2014/main" id="{2BBDDDB2-3938-4066-91BA-4907AF8826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72" name="Freeform 6">
              <a:extLst>
                <a:ext uri="{FF2B5EF4-FFF2-40B4-BE49-F238E27FC236}">
                  <a16:creationId xmlns:a16="http://schemas.microsoft.com/office/drawing/2014/main" id="{D2125FCC-F305-4C4C-9CB1-14B83ADD73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7">
              <a:extLst>
                <a:ext uri="{FF2B5EF4-FFF2-40B4-BE49-F238E27FC236}">
                  <a16:creationId xmlns:a16="http://schemas.microsoft.com/office/drawing/2014/main" id="{96643530-0EE0-4AC8-8241-ED8E26ED83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Rectangle 8">
              <a:extLst>
                <a:ext uri="{FF2B5EF4-FFF2-40B4-BE49-F238E27FC236}">
                  <a16:creationId xmlns:a16="http://schemas.microsoft.com/office/drawing/2014/main" id="{A784F0C8-95D3-4D7D-8FA9-326D3DEA266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75" name="Freeform 9">
              <a:extLst>
                <a:ext uri="{FF2B5EF4-FFF2-40B4-BE49-F238E27FC236}">
                  <a16:creationId xmlns:a16="http://schemas.microsoft.com/office/drawing/2014/main" id="{4D49008E-3A2F-4C2C-85EB-1D228F38E6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10">
              <a:extLst>
                <a:ext uri="{FF2B5EF4-FFF2-40B4-BE49-F238E27FC236}">
                  <a16:creationId xmlns:a16="http://schemas.microsoft.com/office/drawing/2014/main" id="{B09CB0F8-91EE-4A04-91CD-9B9D390ED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11">
              <a:extLst>
                <a:ext uri="{FF2B5EF4-FFF2-40B4-BE49-F238E27FC236}">
                  <a16:creationId xmlns:a16="http://schemas.microsoft.com/office/drawing/2014/main" id="{954CB039-9A52-4C07-BDB1-747876D86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12">
              <a:extLst>
                <a:ext uri="{FF2B5EF4-FFF2-40B4-BE49-F238E27FC236}">
                  <a16:creationId xmlns:a16="http://schemas.microsoft.com/office/drawing/2014/main" id="{AD9FE313-C425-42A8-92A9-82E74C4096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13">
              <a:extLst>
                <a:ext uri="{FF2B5EF4-FFF2-40B4-BE49-F238E27FC236}">
                  <a16:creationId xmlns:a16="http://schemas.microsoft.com/office/drawing/2014/main" id="{CD506FC5-3A23-48B7-9771-7B77E6DA0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14">
              <a:extLst>
                <a:ext uri="{FF2B5EF4-FFF2-40B4-BE49-F238E27FC236}">
                  <a16:creationId xmlns:a16="http://schemas.microsoft.com/office/drawing/2014/main" id="{6FF54CDF-21B0-46AE-B402-234E62F9D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15">
              <a:extLst>
                <a:ext uri="{FF2B5EF4-FFF2-40B4-BE49-F238E27FC236}">
                  <a16:creationId xmlns:a16="http://schemas.microsoft.com/office/drawing/2014/main" id="{EE88784D-C24D-4FBD-AF34-85BA74966F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16">
              <a:extLst>
                <a:ext uri="{FF2B5EF4-FFF2-40B4-BE49-F238E27FC236}">
                  <a16:creationId xmlns:a16="http://schemas.microsoft.com/office/drawing/2014/main" id="{F524C128-9723-4A4D-BFB5-7EBD5B24FB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17">
              <a:extLst>
                <a:ext uri="{FF2B5EF4-FFF2-40B4-BE49-F238E27FC236}">
                  <a16:creationId xmlns:a16="http://schemas.microsoft.com/office/drawing/2014/main" id="{9C742EF7-4F82-4B4A-9693-4F794B6A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18">
              <a:extLst>
                <a:ext uri="{FF2B5EF4-FFF2-40B4-BE49-F238E27FC236}">
                  <a16:creationId xmlns:a16="http://schemas.microsoft.com/office/drawing/2014/main" id="{0265747A-2114-4F0F-81B6-618FD38958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Freeform 19">
              <a:extLst>
                <a:ext uri="{FF2B5EF4-FFF2-40B4-BE49-F238E27FC236}">
                  <a16:creationId xmlns:a16="http://schemas.microsoft.com/office/drawing/2014/main" id="{99E488E3-470E-4FC6-A3B0-141DF162D8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6" name="Freeform 20">
              <a:extLst>
                <a:ext uri="{FF2B5EF4-FFF2-40B4-BE49-F238E27FC236}">
                  <a16:creationId xmlns:a16="http://schemas.microsoft.com/office/drawing/2014/main" id="{612B7DC5-03F3-4B7B-9520-D66144F168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21">
              <a:extLst>
                <a:ext uri="{FF2B5EF4-FFF2-40B4-BE49-F238E27FC236}">
                  <a16:creationId xmlns:a16="http://schemas.microsoft.com/office/drawing/2014/main" id="{B2355AA2-DB69-485A-B600-E3DF02F2DF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22">
              <a:extLst>
                <a:ext uri="{FF2B5EF4-FFF2-40B4-BE49-F238E27FC236}">
                  <a16:creationId xmlns:a16="http://schemas.microsoft.com/office/drawing/2014/main" id="{4DC3AC80-2B15-428E-8B1E-53312C666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23">
              <a:extLst>
                <a:ext uri="{FF2B5EF4-FFF2-40B4-BE49-F238E27FC236}">
                  <a16:creationId xmlns:a16="http://schemas.microsoft.com/office/drawing/2014/main" id="{C48F81D6-640C-4483-9773-8C7BFF461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24">
              <a:extLst>
                <a:ext uri="{FF2B5EF4-FFF2-40B4-BE49-F238E27FC236}">
                  <a16:creationId xmlns:a16="http://schemas.microsoft.com/office/drawing/2014/main" id="{C7AA2EE3-7411-4DCB-B79E-0C5C95D7C7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25">
              <a:extLst>
                <a:ext uri="{FF2B5EF4-FFF2-40B4-BE49-F238E27FC236}">
                  <a16:creationId xmlns:a16="http://schemas.microsoft.com/office/drawing/2014/main" id="{8B84BFA3-B122-4CA5-8C28-79134C97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26">
              <a:extLst>
                <a:ext uri="{FF2B5EF4-FFF2-40B4-BE49-F238E27FC236}">
                  <a16:creationId xmlns:a16="http://schemas.microsoft.com/office/drawing/2014/main" id="{A7C22B06-B32B-46EB-9428-B7CA7DA1F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27">
              <a:extLst>
                <a:ext uri="{FF2B5EF4-FFF2-40B4-BE49-F238E27FC236}">
                  <a16:creationId xmlns:a16="http://schemas.microsoft.com/office/drawing/2014/main" id="{1AE1D740-5AF4-4B8F-B533-C8CD4E56E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28">
              <a:extLst>
                <a:ext uri="{FF2B5EF4-FFF2-40B4-BE49-F238E27FC236}">
                  <a16:creationId xmlns:a16="http://schemas.microsoft.com/office/drawing/2014/main" id="{555B0792-99B8-4014-AC84-7B39D21294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29">
              <a:extLst>
                <a:ext uri="{FF2B5EF4-FFF2-40B4-BE49-F238E27FC236}">
                  <a16:creationId xmlns:a16="http://schemas.microsoft.com/office/drawing/2014/main" id="{395B90B6-A4DE-4EEF-B53E-395E8D4AF3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30">
              <a:extLst>
                <a:ext uri="{FF2B5EF4-FFF2-40B4-BE49-F238E27FC236}">
                  <a16:creationId xmlns:a16="http://schemas.microsoft.com/office/drawing/2014/main" id="{A0117576-A27F-4175-BD9D-EE15C96D98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Freeform 31">
              <a:extLst>
                <a:ext uri="{FF2B5EF4-FFF2-40B4-BE49-F238E27FC236}">
                  <a16:creationId xmlns:a16="http://schemas.microsoft.com/office/drawing/2014/main" id="{93C8332E-93D3-4919-A977-06EC76556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8" name="Freeform 32">
              <a:extLst>
                <a:ext uri="{FF2B5EF4-FFF2-40B4-BE49-F238E27FC236}">
                  <a16:creationId xmlns:a16="http://schemas.microsoft.com/office/drawing/2014/main" id="{B086AC0E-8130-47AC-A510-5285FAE659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Rectangle 33">
              <a:extLst>
                <a:ext uri="{FF2B5EF4-FFF2-40B4-BE49-F238E27FC236}">
                  <a16:creationId xmlns:a16="http://schemas.microsoft.com/office/drawing/2014/main" id="{DF1BC1DF-8089-49D8-9535-EAB0D7C9A4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00" name="Freeform 34">
              <a:extLst>
                <a:ext uri="{FF2B5EF4-FFF2-40B4-BE49-F238E27FC236}">
                  <a16:creationId xmlns:a16="http://schemas.microsoft.com/office/drawing/2014/main" id="{97388BAE-DCB9-4B88-9CDE-6FA3304D3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35">
              <a:extLst>
                <a:ext uri="{FF2B5EF4-FFF2-40B4-BE49-F238E27FC236}">
                  <a16:creationId xmlns:a16="http://schemas.microsoft.com/office/drawing/2014/main" id="{7E059A96-E5FE-4EE1-9C6D-3AB208BF6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36">
              <a:extLst>
                <a:ext uri="{FF2B5EF4-FFF2-40B4-BE49-F238E27FC236}">
                  <a16:creationId xmlns:a16="http://schemas.microsoft.com/office/drawing/2014/main" id="{CD6A3DCE-FBEE-41E7-A0EC-CA23A1DF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37">
              <a:extLst>
                <a:ext uri="{FF2B5EF4-FFF2-40B4-BE49-F238E27FC236}">
                  <a16:creationId xmlns:a16="http://schemas.microsoft.com/office/drawing/2014/main" id="{52966C83-B07E-463F-B982-F3E074D9D1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38">
              <a:extLst>
                <a:ext uri="{FF2B5EF4-FFF2-40B4-BE49-F238E27FC236}">
                  <a16:creationId xmlns:a16="http://schemas.microsoft.com/office/drawing/2014/main" id="{0F475B53-6578-4C68-AC7C-3BE28EA6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39">
              <a:extLst>
                <a:ext uri="{FF2B5EF4-FFF2-40B4-BE49-F238E27FC236}">
                  <a16:creationId xmlns:a16="http://schemas.microsoft.com/office/drawing/2014/main" id="{8475C02B-D024-4E20-9EF3-2A7E96740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40">
              <a:extLst>
                <a:ext uri="{FF2B5EF4-FFF2-40B4-BE49-F238E27FC236}">
                  <a16:creationId xmlns:a16="http://schemas.microsoft.com/office/drawing/2014/main" id="{1F5EF5DC-7372-4549-B0A6-800F194068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41">
              <a:extLst>
                <a:ext uri="{FF2B5EF4-FFF2-40B4-BE49-F238E27FC236}">
                  <a16:creationId xmlns:a16="http://schemas.microsoft.com/office/drawing/2014/main" id="{8B908D96-CCB2-426B-862C-2BDB2AF71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42">
              <a:extLst>
                <a:ext uri="{FF2B5EF4-FFF2-40B4-BE49-F238E27FC236}">
                  <a16:creationId xmlns:a16="http://schemas.microsoft.com/office/drawing/2014/main" id="{26752E6D-E46B-4DA2-B280-5C696EF4FD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43">
              <a:extLst>
                <a:ext uri="{FF2B5EF4-FFF2-40B4-BE49-F238E27FC236}">
                  <a16:creationId xmlns:a16="http://schemas.microsoft.com/office/drawing/2014/main" id="{011E7A27-73CF-4E1E-8AE2-B88B96F3B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44">
              <a:extLst>
                <a:ext uri="{FF2B5EF4-FFF2-40B4-BE49-F238E27FC236}">
                  <a16:creationId xmlns:a16="http://schemas.microsoft.com/office/drawing/2014/main" id="{1DBE1EE2-4667-4A45-80F7-217D3B6FA7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1" name="Rectangle 45">
              <a:extLst>
                <a:ext uri="{FF2B5EF4-FFF2-40B4-BE49-F238E27FC236}">
                  <a16:creationId xmlns:a16="http://schemas.microsoft.com/office/drawing/2014/main" id="{A48239BC-3712-4110-AE92-4AC892603DE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12" name="Freeform 46">
              <a:extLst>
                <a:ext uri="{FF2B5EF4-FFF2-40B4-BE49-F238E27FC236}">
                  <a16:creationId xmlns:a16="http://schemas.microsoft.com/office/drawing/2014/main" id="{14B6D739-1C93-4350-BC14-ED88C6341B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3" name="Freeform 47">
              <a:extLst>
                <a:ext uri="{FF2B5EF4-FFF2-40B4-BE49-F238E27FC236}">
                  <a16:creationId xmlns:a16="http://schemas.microsoft.com/office/drawing/2014/main" id="{2F73DF89-CB95-4798-90CA-B7A1DF2D36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4" name="Freeform 48">
              <a:extLst>
                <a:ext uri="{FF2B5EF4-FFF2-40B4-BE49-F238E27FC236}">
                  <a16:creationId xmlns:a16="http://schemas.microsoft.com/office/drawing/2014/main" id="{1DA7D977-8D60-47B5-8071-30A6FA0C9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5" name="Freeform 49">
              <a:extLst>
                <a:ext uri="{FF2B5EF4-FFF2-40B4-BE49-F238E27FC236}">
                  <a16:creationId xmlns:a16="http://schemas.microsoft.com/office/drawing/2014/main" id="{4A241594-4FC5-4570-94B2-724F248A6B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6" name="Freeform 50">
              <a:extLst>
                <a:ext uri="{FF2B5EF4-FFF2-40B4-BE49-F238E27FC236}">
                  <a16:creationId xmlns:a16="http://schemas.microsoft.com/office/drawing/2014/main" id="{9D31F634-1A34-473E-A0FA-D06EB57D97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7" name="Freeform 51">
              <a:extLst>
                <a:ext uri="{FF2B5EF4-FFF2-40B4-BE49-F238E27FC236}">
                  <a16:creationId xmlns:a16="http://schemas.microsoft.com/office/drawing/2014/main" id="{CE20C679-7385-48FF-BBE5-5BA7C0E70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8" name="Freeform 52">
              <a:extLst>
                <a:ext uri="{FF2B5EF4-FFF2-40B4-BE49-F238E27FC236}">
                  <a16:creationId xmlns:a16="http://schemas.microsoft.com/office/drawing/2014/main" id="{ADF9CA3B-265F-4927-BA79-0A676AF3F5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9" name="Freeform 53">
              <a:extLst>
                <a:ext uri="{FF2B5EF4-FFF2-40B4-BE49-F238E27FC236}">
                  <a16:creationId xmlns:a16="http://schemas.microsoft.com/office/drawing/2014/main" id="{B138D01D-340C-4DB0-A0E1-D54B9319D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0" name="Freeform 54">
              <a:extLst>
                <a:ext uri="{FF2B5EF4-FFF2-40B4-BE49-F238E27FC236}">
                  <a16:creationId xmlns:a16="http://schemas.microsoft.com/office/drawing/2014/main" id="{B56918B0-069B-4C98-995E-4D6B0B176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1" name="Freeform 55">
              <a:extLst>
                <a:ext uri="{FF2B5EF4-FFF2-40B4-BE49-F238E27FC236}">
                  <a16:creationId xmlns:a16="http://schemas.microsoft.com/office/drawing/2014/main" id="{2BD45940-09B7-4CD3-90E7-0EA2CF6A03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2" name="Freeform 56">
              <a:extLst>
                <a:ext uri="{FF2B5EF4-FFF2-40B4-BE49-F238E27FC236}">
                  <a16:creationId xmlns:a16="http://schemas.microsoft.com/office/drawing/2014/main" id="{347A8664-7179-419E-A26E-8250762910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3" name="Freeform 57">
              <a:extLst>
                <a:ext uri="{FF2B5EF4-FFF2-40B4-BE49-F238E27FC236}">
                  <a16:creationId xmlns:a16="http://schemas.microsoft.com/office/drawing/2014/main" id="{B7350394-4D50-4E2E-8AF2-F4A52E734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4" name="Freeform 58">
              <a:extLst>
                <a:ext uri="{FF2B5EF4-FFF2-40B4-BE49-F238E27FC236}">
                  <a16:creationId xmlns:a16="http://schemas.microsoft.com/office/drawing/2014/main" id="{6B464294-4049-4542-A83E-22B8CC6331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26" name="Group 125">
            <a:extLst>
              <a:ext uri="{FF2B5EF4-FFF2-40B4-BE49-F238E27FC236}">
                <a16:creationId xmlns:a16="http://schemas.microsoft.com/office/drawing/2014/main" id="{4C78E281-F596-4ECB-979A-89D89452AA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7" name="Freeform 32">
              <a:extLst>
                <a:ext uri="{FF2B5EF4-FFF2-40B4-BE49-F238E27FC236}">
                  <a16:creationId xmlns:a16="http://schemas.microsoft.com/office/drawing/2014/main" id="{C20E68C0-5C9E-4DA6-83AD-0EC3179BB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8" name="Freeform 33">
              <a:extLst>
                <a:ext uri="{FF2B5EF4-FFF2-40B4-BE49-F238E27FC236}">
                  <a16:creationId xmlns:a16="http://schemas.microsoft.com/office/drawing/2014/main" id="{80C08ED9-C9F6-4168-816A-F5C5F3AF5A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9" name="Freeform 34">
              <a:extLst>
                <a:ext uri="{FF2B5EF4-FFF2-40B4-BE49-F238E27FC236}">
                  <a16:creationId xmlns:a16="http://schemas.microsoft.com/office/drawing/2014/main" id="{0A83E4BF-890D-4E0A-A720-48088D4224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0" name="Freeform 35">
              <a:extLst>
                <a:ext uri="{FF2B5EF4-FFF2-40B4-BE49-F238E27FC236}">
                  <a16:creationId xmlns:a16="http://schemas.microsoft.com/office/drawing/2014/main" id="{996F9B33-C769-451E-9044-EA85C625C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1" name="Freeform 36">
              <a:extLst>
                <a:ext uri="{FF2B5EF4-FFF2-40B4-BE49-F238E27FC236}">
                  <a16:creationId xmlns:a16="http://schemas.microsoft.com/office/drawing/2014/main" id="{F91D6EA2-C024-4E53-A81E-A50907517B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2" name="Freeform 37">
              <a:extLst>
                <a:ext uri="{FF2B5EF4-FFF2-40B4-BE49-F238E27FC236}">
                  <a16:creationId xmlns:a16="http://schemas.microsoft.com/office/drawing/2014/main" id="{233F8C4E-A946-462B-9703-971ABD45D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3" name="Freeform 38">
              <a:extLst>
                <a:ext uri="{FF2B5EF4-FFF2-40B4-BE49-F238E27FC236}">
                  <a16:creationId xmlns:a16="http://schemas.microsoft.com/office/drawing/2014/main" id="{06059614-A557-45C6-B625-488D41C394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4" name="Freeform 39">
              <a:extLst>
                <a:ext uri="{FF2B5EF4-FFF2-40B4-BE49-F238E27FC236}">
                  <a16:creationId xmlns:a16="http://schemas.microsoft.com/office/drawing/2014/main" id="{26BCD22B-880F-40F8-88AC-CD9285348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5" name="Freeform 40">
              <a:extLst>
                <a:ext uri="{FF2B5EF4-FFF2-40B4-BE49-F238E27FC236}">
                  <a16:creationId xmlns:a16="http://schemas.microsoft.com/office/drawing/2014/main" id="{52324B00-0190-4453-9F81-F0E913800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6" name="Rectangle 41">
              <a:extLst>
                <a:ext uri="{FF2B5EF4-FFF2-40B4-BE49-F238E27FC236}">
                  <a16:creationId xmlns:a16="http://schemas.microsoft.com/office/drawing/2014/main" id="{33BE57C0-F93F-4C88-B489-0BFA90D01B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spTree>
    <p:extLst>
      <p:ext uri="{BB962C8B-B14F-4D97-AF65-F5344CB8AC3E}">
        <p14:creationId xmlns:p14="http://schemas.microsoft.com/office/powerpoint/2010/main" val="1911678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61" name="Picture 2">
            <a:extLst>
              <a:ext uri="{FF2B5EF4-FFF2-40B4-BE49-F238E27FC236}">
                <a16:creationId xmlns:a16="http://schemas.microsoft.com/office/drawing/2014/main" id="{FD3BFD04-77D1-4FB5-A159-35084E2C61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63" name="Group 62">
            <a:extLst>
              <a:ext uri="{FF2B5EF4-FFF2-40B4-BE49-F238E27FC236}">
                <a16:creationId xmlns:a16="http://schemas.microsoft.com/office/drawing/2014/main" id="{30B85FB2-B686-4546-B01D-17A122BAC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64" name="Group 63">
              <a:extLst>
                <a:ext uri="{FF2B5EF4-FFF2-40B4-BE49-F238E27FC236}">
                  <a16:creationId xmlns:a16="http://schemas.microsoft.com/office/drawing/2014/main" id="{45CCB97F-DB3B-4939-ABF0-CEDED724964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76" name="Rectangle 5">
                <a:extLst>
                  <a:ext uri="{FF2B5EF4-FFF2-40B4-BE49-F238E27FC236}">
                    <a16:creationId xmlns:a16="http://schemas.microsoft.com/office/drawing/2014/main" id="{9DEDF1F5-B144-4E61-A93B-DF131E62CEF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77" name="Freeform 6">
                <a:extLst>
                  <a:ext uri="{FF2B5EF4-FFF2-40B4-BE49-F238E27FC236}">
                    <a16:creationId xmlns:a16="http://schemas.microsoft.com/office/drawing/2014/main" id="{AB937A00-7D28-489C-BF2D-85C9FE1330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8" name="Freeform 7">
                <a:extLst>
                  <a:ext uri="{FF2B5EF4-FFF2-40B4-BE49-F238E27FC236}">
                    <a16:creationId xmlns:a16="http://schemas.microsoft.com/office/drawing/2014/main" id="{9B6FDA50-4B9D-47D9-8807-59651FD0D3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9" name="Freeform 8">
                <a:extLst>
                  <a:ext uri="{FF2B5EF4-FFF2-40B4-BE49-F238E27FC236}">
                    <a16:creationId xmlns:a16="http://schemas.microsoft.com/office/drawing/2014/main" id="{BFBE3212-C518-48C0-A538-22E13450E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0" name="Freeform 9">
                <a:extLst>
                  <a:ext uri="{FF2B5EF4-FFF2-40B4-BE49-F238E27FC236}">
                    <a16:creationId xmlns:a16="http://schemas.microsoft.com/office/drawing/2014/main" id="{DB66EBCA-80AB-4133-A201-9F8134577F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1" name="Freeform 10">
                <a:extLst>
                  <a:ext uri="{FF2B5EF4-FFF2-40B4-BE49-F238E27FC236}">
                    <a16:creationId xmlns:a16="http://schemas.microsoft.com/office/drawing/2014/main" id="{BE2107C9-8602-4900-B4B4-D13611B68B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2" name="Freeform 11">
                <a:extLst>
                  <a:ext uri="{FF2B5EF4-FFF2-40B4-BE49-F238E27FC236}">
                    <a16:creationId xmlns:a16="http://schemas.microsoft.com/office/drawing/2014/main" id="{24B5E7BF-E3D5-41ED-908A-569FA6DE4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3" name="Freeform 12">
                <a:extLst>
                  <a:ext uri="{FF2B5EF4-FFF2-40B4-BE49-F238E27FC236}">
                    <a16:creationId xmlns:a16="http://schemas.microsoft.com/office/drawing/2014/main" id="{D270C773-B463-4311-BB4C-DC4C44FDAA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4" name="Freeform 13">
                <a:extLst>
                  <a:ext uri="{FF2B5EF4-FFF2-40B4-BE49-F238E27FC236}">
                    <a16:creationId xmlns:a16="http://schemas.microsoft.com/office/drawing/2014/main" id="{6BC18564-A239-4C4B-B7D5-4A3769CE3D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5" name="Freeform 14">
                <a:extLst>
                  <a:ext uri="{FF2B5EF4-FFF2-40B4-BE49-F238E27FC236}">
                    <a16:creationId xmlns:a16="http://schemas.microsoft.com/office/drawing/2014/main" id="{3D9A7A0F-04F5-4EF6-B884-50AE0610F1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6" name="Freeform 15">
                <a:extLst>
                  <a:ext uri="{FF2B5EF4-FFF2-40B4-BE49-F238E27FC236}">
                    <a16:creationId xmlns:a16="http://schemas.microsoft.com/office/drawing/2014/main" id="{7E0D4876-341D-4983-815A-4AEDD46F6F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7" name="Line 16">
                <a:extLst>
                  <a:ext uri="{FF2B5EF4-FFF2-40B4-BE49-F238E27FC236}">
                    <a16:creationId xmlns:a16="http://schemas.microsoft.com/office/drawing/2014/main" id="{5BEF60E7-344C-49D0-8748-3A3A37BD3F4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88" name="Freeform 17">
                <a:extLst>
                  <a:ext uri="{FF2B5EF4-FFF2-40B4-BE49-F238E27FC236}">
                    <a16:creationId xmlns:a16="http://schemas.microsoft.com/office/drawing/2014/main" id="{FB606D79-EB93-49B4-9387-4302CC9F3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9" name="Freeform 18">
                <a:extLst>
                  <a:ext uri="{FF2B5EF4-FFF2-40B4-BE49-F238E27FC236}">
                    <a16:creationId xmlns:a16="http://schemas.microsoft.com/office/drawing/2014/main" id="{BF49C646-5DA1-4717-B05F-99AB8E046E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0" name="Freeform 19">
                <a:extLst>
                  <a:ext uri="{FF2B5EF4-FFF2-40B4-BE49-F238E27FC236}">
                    <a16:creationId xmlns:a16="http://schemas.microsoft.com/office/drawing/2014/main" id="{ADE02A67-7AE8-4FC3-B101-230871F1D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1" name="Freeform 20">
                <a:extLst>
                  <a:ext uri="{FF2B5EF4-FFF2-40B4-BE49-F238E27FC236}">
                    <a16:creationId xmlns:a16="http://schemas.microsoft.com/office/drawing/2014/main" id="{72BAD5DE-952F-4D28-96DE-61ECA1FFE2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2" name="Rectangle 21">
                <a:extLst>
                  <a:ext uri="{FF2B5EF4-FFF2-40B4-BE49-F238E27FC236}">
                    <a16:creationId xmlns:a16="http://schemas.microsoft.com/office/drawing/2014/main" id="{51BB8E4C-85FF-4480-A425-F9C672FCD70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93" name="Freeform 22">
                <a:extLst>
                  <a:ext uri="{FF2B5EF4-FFF2-40B4-BE49-F238E27FC236}">
                    <a16:creationId xmlns:a16="http://schemas.microsoft.com/office/drawing/2014/main" id="{3E649AA8-8534-4C24-BA83-9C0F4D9C09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4" name="Freeform 23">
                <a:extLst>
                  <a:ext uri="{FF2B5EF4-FFF2-40B4-BE49-F238E27FC236}">
                    <a16:creationId xmlns:a16="http://schemas.microsoft.com/office/drawing/2014/main" id="{3A3C2D0A-7FF6-4F97-99B9-973E5E8381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5" name="Freeform 24">
                <a:extLst>
                  <a:ext uri="{FF2B5EF4-FFF2-40B4-BE49-F238E27FC236}">
                    <a16:creationId xmlns:a16="http://schemas.microsoft.com/office/drawing/2014/main" id="{1D33A404-96DB-40D1-A361-5C09D2FF7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6" name="Freeform 25">
                <a:extLst>
                  <a:ext uri="{FF2B5EF4-FFF2-40B4-BE49-F238E27FC236}">
                    <a16:creationId xmlns:a16="http://schemas.microsoft.com/office/drawing/2014/main" id="{B67A8029-EDD8-46B3-A24F-3484B84ADA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7" name="Freeform 26">
                <a:extLst>
                  <a:ext uri="{FF2B5EF4-FFF2-40B4-BE49-F238E27FC236}">
                    <a16:creationId xmlns:a16="http://schemas.microsoft.com/office/drawing/2014/main" id="{2C111128-EAC0-4125-BEAF-48D4861BE2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8" name="Freeform 27">
                <a:extLst>
                  <a:ext uri="{FF2B5EF4-FFF2-40B4-BE49-F238E27FC236}">
                    <a16:creationId xmlns:a16="http://schemas.microsoft.com/office/drawing/2014/main" id="{90EF503E-0E60-484F-8786-498B52448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9" name="Freeform 28">
                <a:extLst>
                  <a:ext uri="{FF2B5EF4-FFF2-40B4-BE49-F238E27FC236}">
                    <a16:creationId xmlns:a16="http://schemas.microsoft.com/office/drawing/2014/main" id="{BAEB64C1-8AA2-4861-8AFD-01864EF23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0" name="Freeform 29">
                <a:extLst>
                  <a:ext uri="{FF2B5EF4-FFF2-40B4-BE49-F238E27FC236}">
                    <a16:creationId xmlns:a16="http://schemas.microsoft.com/office/drawing/2014/main" id="{7B868A5A-03B3-474C-AB72-31AB04835E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1" name="Freeform 30">
                <a:extLst>
                  <a:ext uri="{FF2B5EF4-FFF2-40B4-BE49-F238E27FC236}">
                    <a16:creationId xmlns:a16="http://schemas.microsoft.com/office/drawing/2014/main" id="{C09ACD48-1E0F-4BCB-9028-0B79C43DE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2" name="Freeform 31">
                <a:extLst>
                  <a:ext uri="{FF2B5EF4-FFF2-40B4-BE49-F238E27FC236}">
                    <a16:creationId xmlns:a16="http://schemas.microsoft.com/office/drawing/2014/main" id="{B5D4FF3D-341E-4DFE-B4CD-9916246F59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65" name="Group 64">
              <a:extLst>
                <a:ext uri="{FF2B5EF4-FFF2-40B4-BE49-F238E27FC236}">
                  <a16:creationId xmlns:a16="http://schemas.microsoft.com/office/drawing/2014/main" id="{3E7B0719-8F32-457D-83EB-E0A00622B4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66" name="Freeform 32">
                <a:extLst>
                  <a:ext uri="{FF2B5EF4-FFF2-40B4-BE49-F238E27FC236}">
                    <a16:creationId xmlns:a16="http://schemas.microsoft.com/office/drawing/2014/main" id="{E056FF60-EFE3-4685-95A1-AEDB7F5626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7" name="Freeform 33">
                <a:extLst>
                  <a:ext uri="{FF2B5EF4-FFF2-40B4-BE49-F238E27FC236}">
                    <a16:creationId xmlns:a16="http://schemas.microsoft.com/office/drawing/2014/main" id="{5E9EA8FB-5CA0-4030-853C-54B49930493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8" name="Freeform 34">
                <a:extLst>
                  <a:ext uri="{FF2B5EF4-FFF2-40B4-BE49-F238E27FC236}">
                    <a16:creationId xmlns:a16="http://schemas.microsoft.com/office/drawing/2014/main" id="{387B387A-44A6-42A0-BACA-71AC19FCA0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9" name="Freeform 35">
                <a:extLst>
                  <a:ext uri="{FF2B5EF4-FFF2-40B4-BE49-F238E27FC236}">
                    <a16:creationId xmlns:a16="http://schemas.microsoft.com/office/drawing/2014/main" id="{4424F11E-20C0-4CFE-BE79-CDE4469FED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0" name="Freeform 36">
                <a:extLst>
                  <a:ext uri="{FF2B5EF4-FFF2-40B4-BE49-F238E27FC236}">
                    <a16:creationId xmlns:a16="http://schemas.microsoft.com/office/drawing/2014/main" id="{7BEDF974-EB25-4769-BDD6-F16430FF2C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1" name="Freeform 37">
                <a:extLst>
                  <a:ext uri="{FF2B5EF4-FFF2-40B4-BE49-F238E27FC236}">
                    <a16:creationId xmlns:a16="http://schemas.microsoft.com/office/drawing/2014/main" id="{7AD36026-D842-4FF4-905B-CEA8481F5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2" name="Freeform 38">
                <a:extLst>
                  <a:ext uri="{FF2B5EF4-FFF2-40B4-BE49-F238E27FC236}">
                    <a16:creationId xmlns:a16="http://schemas.microsoft.com/office/drawing/2014/main" id="{5EBAAB58-B39B-410E-97BA-4D33B0A9C0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3" name="Freeform 39">
                <a:extLst>
                  <a:ext uri="{FF2B5EF4-FFF2-40B4-BE49-F238E27FC236}">
                    <a16:creationId xmlns:a16="http://schemas.microsoft.com/office/drawing/2014/main" id="{57F900A9-A201-4C4D-9229-14F784AECE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4" name="Freeform 40">
                <a:extLst>
                  <a:ext uri="{FF2B5EF4-FFF2-40B4-BE49-F238E27FC236}">
                    <a16:creationId xmlns:a16="http://schemas.microsoft.com/office/drawing/2014/main" id="{EFF4B280-5D63-4917-8757-8088E70BA2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5" name="Rectangle 41">
                <a:extLst>
                  <a:ext uri="{FF2B5EF4-FFF2-40B4-BE49-F238E27FC236}">
                    <a16:creationId xmlns:a16="http://schemas.microsoft.com/office/drawing/2014/main" id="{9CD67EA3-2BB1-4AE4-AFF9-BE18B6161B6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sp>
        <p:nvSpPr>
          <p:cNvPr id="2" name="Title 1">
            <a:extLst>
              <a:ext uri="{FF2B5EF4-FFF2-40B4-BE49-F238E27FC236}">
                <a16:creationId xmlns:a16="http://schemas.microsoft.com/office/drawing/2014/main" id="{250458DB-F602-C393-72BA-7A1545FAD142}"/>
              </a:ext>
            </a:extLst>
          </p:cNvPr>
          <p:cNvSpPr>
            <a:spLocks noGrp="1"/>
          </p:cNvSpPr>
          <p:nvPr>
            <p:ph type="title"/>
          </p:nvPr>
        </p:nvSpPr>
        <p:spPr>
          <a:xfrm>
            <a:off x="8036041" y="618518"/>
            <a:ext cx="3281003" cy="1478570"/>
          </a:xfrm>
        </p:spPr>
        <p:txBody>
          <a:bodyPr vert="horz" lIns="91440" tIns="45720" rIns="91440" bIns="45720" rtlCol="0" anchor="b">
            <a:normAutofit/>
          </a:bodyPr>
          <a:lstStyle/>
          <a:p>
            <a:r>
              <a:rPr lang="en-US" sz="2800" dirty="0">
                <a:solidFill>
                  <a:schemeClr val="bg1"/>
                </a:solidFill>
              </a:rPr>
              <a:t>Picture of circuit with working LEDs</a:t>
            </a:r>
          </a:p>
        </p:txBody>
      </p:sp>
      <p:sp>
        <p:nvSpPr>
          <p:cNvPr id="104" name="Round Diagonal Corner Rectangle 11">
            <a:extLst>
              <a:ext uri="{FF2B5EF4-FFF2-40B4-BE49-F238E27FC236}">
                <a16:creationId xmlns:a16="http://schemas.microsoft.com/office/drawing/2014/main" id="{E704FA00-F5B1-4BF3-BFB2-F832D367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Text">
            <a:extLst>
              <a:ext uri="{FF2B5EF4-FFF2-40B4-BE49-F238E27FC236}">
                <a16:creationId xmlns:a16="http://schemas.microsoft.com/office/drawing/2014/main" id="{F34CD01D-16DA-A2CD-223A-C101D448F8B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24010" b="2"/>
          <a:stretch/>
        </p:blipFill>
        <p:spPr>
          <a:xfrm rot="5400000">
            <a:off x="1099328" y="1939105"/>
            <a:ext cx="3013647" cy="2974328"/>
          </a:xfrm>
          <a:prstGeom prst="rect">
            <a:avLst/>
          </a:prstGeom>
        </p:spPr>
      </p:pic>
      <p:pic>
        <p:nvPicPr>
          <p:cNvPr id="9" name="Picture 8" descr="Text&#10;&#10;Description automatically generated">
            <a:extLst>
              <a:ext uri="{FF2B5EF4-FFF2-40B4-BE49-F238E27FC236}">
                <a16:creationId xmlns:a16="http://schemas.microsoft.com/office/drawing/2014/main" id="{CAF997FA-9D09-BCF2-0320-C3DB3F5E6B8E}"/>
              </a:ext>
            </a:extLst>
          </p:cNvPr>
          <p:cNvPicPr>
            <a:picLocks noChangeAspect="1"/>
          </p:cNvPicPr>
          <p:nvPr/>
        </p:nvPicPr>
        <p:blipFill rotWithShape="1">
          <a:blip r:embed="rId5">
            <a:extLst>
              <a:ext uri="{28A0092B-C50C-407E-A947-70E740481C1C}">
                <a14:useLocalDpi xmlns:a14="http://schemas.microsoft.com/office/drawing/2010/main" val="0"/>
              </a:ext>
            </a:extLst>
          </a:blip>
          <a:srcRect r="24090" b="-2"/>
          <a:stretch/>
        </p:blipFill>
        <p:spPr>
          <a:xfrm rot="5400000">
            <a:off x="4239026" y="1939105"/>
            <a:ext cx="3010358" cy="2974328"/>
          </a:xfrm>
          <a:prstGeom prst="rect">
            <a:avLst/>
          </a:prstGeom>
        </p:spPr>
      </p:pic>
      <p:sp>
        <p:nvSpPr>
          <p:cNvPr id="4" name="Text Placeholder 3">
            <a:extLst>
              <a:ext uri="{FF2B5EF4-FFF2-40B4-BE49-F238E27FC236}">
                <a16:creationId xmlns:a16="http://schemas.microsoft.com/office/drawing/2014/main" id="{FF91225A-CA9E-96CF-C2E2-4D3466055727}"/>
              </a:ext>
            </a:extLst>
          </p:cNvPr>
          <p:cNvSpPr>
            <a:spLocks noGrp="1"/>
          </p:cNvSpPr>
          <p:nvPr>
            <p:ph type="body" sz="half" idx="2"/>
          </p:nvPr>
        </p:nvSpPr>
        <p:spPr>
          <a:xfrm>
            <a:off x="8036041" y="2249487"/>
            <a:ext cx="3281004" cy="3541714"/>
          </a:xfrm>
        </p:spPr>
        <p:txBody>
          <a:bodyPr vert="horz" lIns="91440" tIns="45720" rIns="91440" bIns="45720" rtlCol="0">
            <a:normAutofit/>
          </a:bodyPr>
          <a:lstStyle/>
          <a:p>
            <a:pPr lvl="0" indent="-228600">
              <a:buFont typeface="Arial" panose="020B0604020202020204" pitchFamily="34" charset="0"/>
              <a:buChar char="•"/>
            </a:pPr>
            <a:r>
              <a:rPr lang="en-US" sz="2000" dirty="0">
                <a:solidFill>
                  <a:srgbClr val="FF0000"/>
                </a:solidFill>
              </a:rPr>
              <a:t>ESP 32 Board</a:t>
            </a:r>
          </a:p>
          <a:p>
            <a:pPr indent="-228600">
              <a:buFont typeface="Arial" panose="020B0604020202020204" pitchFamily="34" charset="0"/>
              <a:buChar char="•"/>
            </a:pPr>
            <a:r>
              <a:rPr lang="en-US" sz="2000" dirty="0">
                <a:solidFill>
                  <a:srgbClr val="FF0000"/>
                </a:solidFill>
              </a:rPr>
              <a:t>Colored LEDs: Red, Yellow and Green (two sets)</a:t>
            </a:r>
          </a:p>
          <a:p>
            <a:pPr lvl="0" indent="-228600">
              <a:buFont typeface="Arial" panose="020B0604020202020204" pitchFamily="34" charset="0"/>
              <a:buChar char="•"/>
            </a:pPr>
            <a:r>
              <a:rPr lang="en-US" sz="2000" dirty="0">
                <a:solidFill>
                  <a:srgbClr val="FF0000"/>
                </a:solidFill>
              </a:rPr>
              <a:t>220 Ohm Resistors (optional)</a:t>
            </a:r>
          </a:p>
          <a:p>
            <a:pPr lvl="0" indent="-228600">
              <a:buFont typeface="Arial" panose="020B0604020202020204" pitchFamily="34" charset="0"/>
              <a:buChar char="•"/>
            </a:pPr>
            <a:r>
              <a:rPr lang="en-US" sz="2000" dirty="0">
                <a:solidFill>
                  <a:srgbClr val="FF0000"/>
                </a:solidFill>
              </a:rPr>
              <a:t>Wires</a:t>
            </a:r>
          </a:p>
          <a:p>
            <a:pPr lvl="0" indent="-228600">
              <a:buFont typeface="Arial" panose="020B0604020202020204" pitchFamily="34" charset="0"/>
              <a:buChar char="•"/>
            </a:pPr>
            <a:r>
              <a:rPr lang="en-US" sz="2000" dirty="0">
                <a:solidFill>
                  <a:srgbClr val="FF0000"/>
                </a:solidFill>
              </a:rPr>
              <a:t>Breadboard</a:t>
            </a:r>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2200893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18"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220" name="Group 219">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21"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22"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3"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4"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25"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6"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7"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8"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9"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0"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1"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2"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3"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4"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5"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6"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7"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8"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9"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0"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1"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2"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3"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4"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5"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6"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7"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8"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9"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50"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1"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2"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3"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4"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5"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6"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7"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8"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9"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0"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1"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62"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3"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4"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5"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6"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7"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8"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9"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0"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1"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2"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3"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4"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6FA71C6A-2323-D84E-939C-5C6162E19909}"/>
              </a:ext>
            </a:extLst>
          </p:cNvPr>
          <p:cNvSpPr>
            <a:spLocks noGrp="1"/>
          </p:cNvSpPr>
          <p:nvPr>
            <p:ph type="title"/>
          </p:nvPr>
        </p:nvSpPr>
        <p:spPr>
          <a:xfrm>
            <a:off x="1617233" y="4539573"/>
            <a:ext cx="8957534" cy="1182838"/>
          </a:xfrm>
        </p:spPr>
        <p:txBody>
          <a:bodyPr vert="horz" lIns="91440" tIns="45720" rIns="91440" bIns="45720" rtlCol="0" anchor="b">
            <a:normAutofit/>
          </a:bodyPr>
          <a:lstStyle/>
          <a:p>
            <a:pPr algn="ctr"/>
            <a:r>
              <a:rPr lang="en-US" sz="4800" dirty="0">
                <a:solidFill>
                  <a:schemeClr val="bg1"/>
                </a:solidFill>
              </a:rPr>
              <a:t>code in Arduino IDE</a:t>
            </a:r>
          </a:p>
        </p:txBody>
      </p:sp>
      <p:sp>
        <p:nvSpPr>
          <p:cNvPr id="276" name="Round Diagonal Corner Rectangle 6">
            <a:extLst>
              <a:ext uri="{FF2B5EF4-FFF2-40B4-BE49-F238E27FC236}">
                <a16:creationId xmlns:a16="http://schemas.microsoft.com/office/drawing/2014/main" id="{C1C3FA74-6158-4157-A8F0-8CAE5091F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4" y="639965"/>
            <a:ext cx="10879991" cy="3598548"/>
          </a:xfrm>
          <a:prstGeom prst="round2DiagRect">
            <a:avLst>
              <a:gd name="adj1" fmla="val 9529"/>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5C6D76F4-6E30-FE0B-4231-74A879F6230E}"/>
              </a:ext>
            </a:extLst>
          </p:cNvPr>
          <p:cNvPicPr>
            <a:picLocks noChangeAspect="1"/>
          </p:cNvPicPr>
          <p:nvPr/>
        </p:nvPicPr>
        <p:blipFill rotWithShape="1">
          <a:blip r:embed="rId4">
            <a:extLst>
              <a:ext uri="{28A0092B-C50C-407E-A947-70E740481C1C}">
                <a14:useLocalDpi xmlns:a14="http://schemas.microsoft.com/office/drawing/2010/main" val="0"/>
              </a:ext>
            </a:extLst>
          </a:blip>
          <a:srcRect t="11201" r="1" b="36814"/>
          <a:stretch/>
        </p:blipFill>
        <p:spPr>
          <a:xfrm>
            <a:off x="973635" y="951493"/>
            <a:ext cx="10266669" cy="2975493"/>
          </a:xfrm>
          <a:prstGeom prst="rect">
            <a:avLst/>
          </a:prstGeom>
        </p:spPr>
      </p:pic>
    </p:spTree>
    <p:extLst>
      <p:ext uri="{BB962C8B-B14F-4D97-AF65-F5344CB8AC3E}">
        <p14:creationId xmlns:p14="http://schemas.microsoft.com/office/powerpoint/2010/main" val="1317642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38"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39" name="Group 9">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1"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2"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5"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0"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2"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3"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4"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5"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6"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7"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8"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40" name="Group 65">
            <a:extLst>
              <a:ext uri="{FF2B5EF4-FFF2-40B4-BE49-F238E27FC236}">
                <a16:creationId xmlns:a16="http://schemas.microsoft.com/office/drawing/2014/main" id="{1351B104-9B78-4A2B-B970-FA8ABE1CE1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41" name="Rectangle 66">
              <a:extLst>
                <a:ext uri="{FF2B5EF4-FFF2-40B4-BE49-F238E27FC236}">
                  <a16:creationId xmlns:a16="http://schemas.microsoft.com/office/drawing/2014/main" id="{3A130E84-D02F-40FB-9BEB-5202392713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5E142BFD-7D75-4518-BBDF-27C00AB4BC7F}"/>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B51B5733-D31B-FEBE-3D3B-390B9A07D841}"/>
              </a:ext>
            </a:extLst>
          </p:cNvPr>
          <p:cNvSpPr>
            <a:spLocks noGrp="1"/>
          </p:cNvSpPr>
          <p:nvPr>
            <p:ph type="title"/>
          </p:nvPr>
        </p:nvSpPr>
        <p:spPr>
          <a:xfrm>
            <a:off x="6615112" y="1122363"/>
            <a:ext cx="4052887" cy="2387600"/>
          </a:xfrm>
        </p:spPr>
        <p:txBody>
          <a:bodyPr vert="horz" lIns="91440" tIns="45720" rIns="91440" bIns="45720" rtlCol="0" anchor="b">
            <a:normAutofit/>
          </a:bodyPr>
          <a:lstStyle/>
          <a:p>
            <a:r>
              <a:rPr lang="en-US" sz="3000" dirty="0">
                <a:solidFill>
                  <a:schemeClr val="bg1"/>
                </a:solidFill>
              </a:rPr>
              <a:t>Creating a Multiple Traffic Light Controller with a Cross Walk</a:t>
            </a:r>
            <a:br>
              <a:rPr lang="en-US" sz="3000" dirty="0"/>
            </a:br>
            <a:endParaRPr lang="en-US" sz="3000" dirty="0"/>
          </a:p>
        </p:txBody>
      </p:sp>
      <p:pic>
        <p:nvPicPr>
          <p:cNvPr id="142" name="Picture 3" descr="Greenlight on traffic light">
            <a:extLst>
              <a:ext uri="{FF2B5EF4-FFF2-40B4-BE49-F238E27FC236}">
                <a16:creationId xmlns:a16="http://schemas.microsoft.com/office/drawing/2014/main" id="{31FA6300-D259-1F9B-4486-C9ADFD4BF6DD}"/>
              </a:ext>
            </a:extLst>
          </p:cNvPr>
          <p:cNvPicPr>
            <a:picLocks noChangeAspect="1"/>
          </p:cNvPicPr>
          <p:nvPr/>
        </p:nvPicPr>
        <p:blipFill rotWithShape="1">
          <a:blip r:embed="rId4"/>
          <a:srcRect l="14718" r="25893" b="-1"/>
          <a:stretch/>
        </p:blipFill>
        <p:spPr>
          <a:xfrm>
            <a:off x="-5597" y="10"/>
            <a:ext cx="6101597" cy="6857990"/>
          </a:xfrm>
          <a:prstGeom prst="rect">
            <a:avLst/>
          </a:prstGeom>
        </p:spPr>
      </p:pic>
      <p:grpSp>
        <p:nvGrpSpPr>
          <p:cNvPr id="143" name="Group 69">
            <a:extLst>
              <a:ext uri="{FF2B5EF4-FFF2-40B4-BE49-F238E27FC236}">
                <a16:creationId xmlns:a16="http://schemas.microsoft.com/office/drawing/2014/main" id="{D4116A08-770E-4DC3-AAB6-E3E8E6CEC8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71" name="Rectangle 5">
              <a:extLst>
                <a:ext uri="{FF2B5EF4-FFF2-40B4-BE49-F238E27FC236}">
                  <a16:creationId xmlns:a16="http://schemas.microsoft.com/office/drawing/2014/main" id="{6ADECFB2-F615-49A9-A242-A3D04CADB0B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72" name="Freeform 6">
              <a:extLst>
                <a:ext uri="{FF2B5EF4-FFF2-40B4-BE49-F238E27FC236}">
                  <a16:creationId xmlns:a16="http://schemas.microsoft.com/office/drawing/2014/main" id="{8E1F3AC6-5FF1-401B-91E4-180D1D356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7">
              <a:extLst>
                <a:ext uri="{FF2B5EF4-FFF2-40B4-BE49-F238E27FC236}">
                  <a16:creationId xmlns:a16="http://schemas.microsoft.com/office/drawing/2014/main" id="{72BC7A9D-387B-4877-B8E6-E8ABA6B265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Rectangle 8">
              <a:extLst>
                <a:ext uri="{FF2B5EF4-FFF2-40B4-BE49-F238E27FC236}">
                  <a16:creationId xmlns:a16="http://schemas.microsoft.com/office/drawing/2014/main" id="{9114560A-27D6-469D-992E-33A55B40BA0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75" name="Freeform 9">
              <a:extLst>
                <a:ext uri="{FF2B5EF4-FFF2-40B4-BE49-F238E27FC236}">
                  <a16:creationId xmlns:a16="http://schemas.microsoft.com/office/drawing/2014/main" id="{CBF136EF-7DC2-47D2-974C-70044B5E9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10">
              <a:extLst>
                <a:ext uri="{FF2B5EF4-FFF2-40B4-BE49-F238E27FC236}">
                  <a16:creationId xmlns:a16="http://schemas.microsoft.com/office/drawing/2014/main" id="{6B03084D-F566-41C4-BE37-870FB5A0D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11">
              <a:extLst>
                <a:ext uri="{FF2B5EF4-FFF2-40B4-BE49-F238E27FC236}">
                  <a16:creationId xmlns:a16="http://schemas.microsoft.com/office/drawing/2014/main" id="{049DC21B-8236-4901-9ADD-E3167ABDE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12">
              <a:extLst>
                <a:ext uri="{FF2B5EF4-FFF2-40B4-BE49-F238E27FC236}">
                  <a16:creationId xmlns:a16="http://schemas.microsoft.com/office/drawing/2014/main" id="{304F4FEB-8B5B-45BA-988C-5FBF41059E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13">
              <a:extLst>
                <a:ext uri="{FF2B5EF4-FFF2-40B4-BE49-F238E27FC236}">
                  <a16:creationId xmlns:a16="http://schemas.microsoft.com/office/drawing/2014/main" id="{E88E24C8-3D76-4C2F-84D1-BC3C2AACA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14">
              <a:extLst>
                <a:ext uri="{FF2B5EF4-FFF2-40B4-BE49-F238E27FC236}">
                  <a16:creationId xmlns:a16="http://schemas.microsoft.com/office/drawing/2014/main" id="{91C91468-4F8A-42F1-9505-02D924178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15">
              <a:extLst>
                <a:ext uri="{FF2B5EF4-FFF2-40B4-BE49-F238E27FC236}">
                  <a16:creationId xmlns:a16="http://schemas.microsoft.com/office/drawing/2014/main" id="{C22581B1-C426-4189-85D6-C499D6982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16">
              <a:extLst>
                <a:ext uri="{FF2B5EF4-FFF2-40B4-BE49-F238E27FC236}">
                  <a16:creationId xmlns:a16="http://schemas.microsoft.com/office/drawing/2014/main" id="{29DFD4C4-0517-4A6B-B423-E55582618D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17">
              <a:extLst>
                <a:ext uri="{FF2B5EF4-FFF2-40B4-BE49-F238E27FC236}">
                  <a16:creationId xmlns:a16="http://schemas.microsoft.com/office/drawing/2014/main" id="{7ACD84D3-D09D-4C94-99D5-51713A1D6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18">
              <a:extLst>
                <a:ext uri="{FF2B5EF4-FFF2-40B4-BE49-F238E27FC236}">
                  <a16:creationId xmlns:a16="http://schemas.microsoft.com/office/drawing/2014/main" id="{37C2AEAB-1CC9-4A9A-8303-E1E0C12168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Freeform 19">
              <a:extLst>
                <a:ext uri="{FF2B5EF4-FFF2-40B4-BE49-F238E27FC236}">
                  <a16:creationId xmlns:a16="http://schemas.microsoft.com/office/drawing/2014/main" id="{20ABD348-58FE-4371-AE12-C66FF8CAC3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6" name="Freeform 20">
              <a:extLst>
                <a:ext uri="{FF2B5EF4-FFF2-40B4-BE49-F238E27FC236}">
                  <a16:creationId xmlns:a16="http://schemas.microsoft.com/office/drawing/2014/main" id="{408E0FAA-F0C5-4CB1-95FE-D3D96830FC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21">
              <a:extLst>
                <a:ext uri="{FF2B5EF4-FFF2-40B4-BE49-F238E27FC236}">
                  <a16:creationId xmlns:a16="http://schemas.microsoft.com/office/drawing/2014/main" id="{F83C789F-2881-4822-A724-567720953F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22">
              <a:extLst>
                <a:ext uri="{FF2B5EF4-FFF2-40B4-BE49-F238E27FC236}">
                  <a16:creationId xmlns:a16="http://schemas.microsoft.com/office/drawing/2014/main" id="{6B039120-5C84-4A03-9ADD-32EA6E5D44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23">
              <a:extLst>
                <a:ext uri="{FF2B5EF4-FFF2-40B4-BE49-F238E27FC236}">
                  <a16:creationId xmlns:a16="http://schemas.microsoft.com/office/drawing/2014/main" id="{440E956F-26EB-40C6-B500-1A4BB4ABF7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24">
              <a:extLst>
                <a:ext uri="{FF2B5EF4-FFF2-40B4-BE49-F238E27FC236}">
                  <a16:creationId xmlns:a16="http://schemas.microsoft.com/office/drawing/2014/main" id="{D2449A75-05DC-4791-90F1-335CC6732C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25">
              <a:extLst>
                <a:ext uri="{FF2B5EF4-FFF2-40B4-BE49-F238E27FC236}">
                  <a16:creationId xmlns:a16="http://schemas.microsoft.com/office/drawing/2014/main" id="{2A0F57CD-8F34-4F1D-BFF3-129352250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26">
              <a:extLst>
                <a:ext uri="{FF2B5EF4-FFF2-40B4-BE49-F238E27FC236}">
                  <a16:creationId xmlns:a16="http://schemas.microsoft.com/office/drawing/2014/main" id="{DB0DDCCE-FA18-4790-8F10-67FC66172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27">
              <a:extLst>
                <a:ext uri="{FF2B5EF4-FFF2-40B4-BE49-F238E27FC236}">
                  <a16:creationId xmlns:a16="http://schemas.microsoft.com/office/drawing/2014/main" id="{750A8178-D049-42D4-BA77-A262FE55F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28">
              <a:extLst>
                <a:ext uri="{FF2B5EF4-FFF2-40B4-BE49-F238E27FC236}">
                  <a16:creationId xmlns:a16="http://schemas.microsoft.com/office/drawing/2014/main" id="{B33B9383-8846-404B-85BE-E43F077379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29">
              <a:extLst>
                <a:ext uri="{FF2B5EF4-FFF2-40B4-BE49-F238E27FC236}">
                  <a16:creationId xmlns:a16="http://schemas.microsoft.com/office/drawing/2014/main" id="{79468103-A660-495B-BFDF-8E7D98A09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30">
              <a:extLst>
                <a:ext uri="{FF2B5EF4-FFF2-40B4-BE49-F238E27FC236}">
                  <a16:creationId xmlns:a16="http://schemas.microsoft.com/office/drawing/2014/main" id="{06F4CC44-94E1-47AF-893C-19C4A4AB40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Freeform 31">
              <a:extLst>
                <a:ext uri="{FF2B5EF4-FFF2-40B4-BE49-F238E27FC236}">
                  <a16:creationId xmlns:a16="http://schemas.microsoft.com/office/drawing/2014/main" id="{E87F601E-2166-4FAE-AF96-2A1B17E46E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8" name="Freeform 32">
              <a:extLst>
                <a:ext uri="{FF2B5EF4-FFF2-40B4-BE49-F238E27FC236}">
                  <a16:creationId xmlns:a16="http://schemas.microsoft.com/office/drawing/2014/main" id="{DCDE2745-7AA5-416B-AC78-93C6EAE5D4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Rectangle 33">
              <a:extLst>
                <a:ext uri="{FF2B5EF4-FFF2-40B4-BE49-F238E27FC236}">
                  <a16:creationId xmlns:a16="http://schemas.microsoft.com/office/drawing/2014/main" id="{7D5F7E44-496F-4025-AFD8-7EEC67AC180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00" name="Freeform 34">
              <a:extLst>
                <a:ext uri="{FF2B5EF4-FFF2-40B4-BE49-F238E27FC236}">
                  <a16:creationId xmlns:a16="http://schemas.microsoft.com/office/drawing/2014/main" id="{FA8ED221-FD77-4CD0-A9B9-3F97E40DCD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35">
              <a:extLst>
                <a:ext uri="{FF2B5EF4-FFF2-40B4-BE49-F238E27FC236}">
                  <a16:creationId xmlns:a16="http://schemas.microsoft.com/office/drawing/2014/main" id="{94922F75-95BC-435D-B4BB-BCE65BACC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36">
              <a:extLst>
                <a:ext uri="{FF2B5EF4-FFF2-40B4-BE49-F238E27FC236}">
                  <a16:creationId xmlns:a16="http://schemas.microsoft.com/office/drawing/2014/main" id="{CFB94884-EF28-419D-9147-20B2C9B1A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37">
              <a:extLst>
                <a:ext uri="{FF2B5EF4-FFF2-40B4-BE49-F238E27FC236}">
                  <a16:creationId xmlns:a16="http://schemas.microsoft.com/office/drawing/2014/main" id="{94C72871-F5AC-46D1-97EF-94E4070A7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38">
              <a:extLst>
                <a:ext uri="{FF2B5EF4-FFF2-40B4-BE49-F238E27FC236}">
                  <a16:creationId xmlns:a16="http://schemas.microsoft.com/office/drawing/2014/main" id="{03ED1B15-6247-43B3-BEAE-DB699DE29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39">
              <a:extLst>
                <a:ext uri="{FF2B5EF4-FFF2-40B4-BE49-F238E27FC236}">
                  <a16:creationId xmlns:a16="http://schemas.microsoft.com/office/drawing/2014/main" id="{FA3EA466-B483-4B4A-9FCB-9FFA8E538F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40">
              <a:extLst>
                <a:ext uri="{FF2B5EF4-FFF2-40B4-BE49-F238E27FC236}">
                  <a16:creationId xmlns:a16="http://schemas.microsoft.com/office/drawing/2014/main" id="{CCE5E17C-696E-46EB-B70D-5862742169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41">
              <a:extLst>
                <a:ext uri="{FF2B5EF4-FFF2-40B4-BE49-F238E27FC236}">
                  <a16:creationId xmlns:a16="http://schemas.microsoft.com/office/drawing/2014/main" id="{AB6022EC-6D09-4098-9A97-5A911C08CA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42">
              <a:extLst>
                <a:ext uri="{FF2B5EF4-FFF2-40B4-BE49-F238E27FC236}">
                  <a16:creationId xmlns:a16="http://schemas.microsoft.com/office/drawing/2014/main" id="{7E18073E-1315-4400-ABD9-C34AEAFBFF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43">
              <a:extLst>
                <a:ext uri="{FF2B5EF4-FFF2-40B4-BE49-F238E27FC236}">
                  <a16:creationId xmlns:a16="http://schemas.microsoft.com/office/drawing/2014/main" id="{5510509E-411D-4F1B-BDC6-3E5666896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44">
              <a:extLst>
                <a:ext uri="{FF2B5EF4-FFF2-40B4-BE49-F238E27FC236}">
                  <a16:creationId xmlns:a16="http://schemas.microsoft.com/office/drawing/2014/main" id="{46F1A7E1-EC01-4288-87AE-C3B6434BD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1" name="Rectangle 45">
              <a:extLst>
                <a:ext uri="{FF2B5EF4-FFF2-40B4-BE49-F238E27FC236}">
                  <a16:creationId xmlns:a16="http://schemas.microsoft.com/office/drawing/2014/main" id="{F7BBA432-5463-415B-BA54-3AA2B92D28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12" name="Freeform 46">
              <a:extLst>
                <a:ext uri="{FF2B5EF4-FFF2-40B4-BE49-F238E27FC236}">
                  <a16:creationId xmlns:a16="http://schemas.microsoft.com/office/drawing/2014/main" id="{66E19F01-137B-4A95-9313-CE6F77806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3" name="Freeform 47">
              <a:extLst>
                <a:ext uri="{FF2B5EF4-FFF2-40B4-BE49-F238E27FC236}">
                  <a16:creationId xmlns:a16="http://schemas.microsoft.com/office/drawing/2014/main" id="{38C0AACC-51F2-424F-9988-F3B621941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4" name="Freeform 48">
              <a:extLst>
                <a:ext uri="{FF2B5EF4-FFF2-40B4-BE49-F238E27FC236}">
                  <a16:creationId xmlns:a16="http://schemas.microsoft.com/office/drawing/2014/main" id="{7364A775-01A6-4012-88CF-58FDDBE4C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5" name="Freeform 49">
              <a:extLst>
                <a:ext uri="{FF2B5EF4-FFF2-40B4-BE49-F238E27FC236}">
                  <a16:creationId xmlns:a16="http://schemas.microsoft.com/office/drawing/2014/main" id="{C8C770C5-535A-4F1B-81CA-FD6F32C09A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6" name="Freeform 50">
              <a:extLst>
                <a:ext uri="{FF2B5EF4-FFF2-40B4-BE49-F238E27FC236}">
                  <a16:creationId xmlns:a16="http://schemas.microsoft.com/office/drawing/2014/main" id="{55F9C3EF-BEB8-4836-8DE0-319E54496E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7" name="Freeform 51">
              <a:extLst>
                <a:ext uri="{FF2B5EF4-FFF2-40B4-BE49-F238E27FC236}">
                  <a16:creationId xmlns:a16="http://schemas.microsoft.com/office/drawing/2014/main" id="{0976D9A1-85FC-406B-8AEA-AE3C056A40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8" name="Freeform 52">
              <a:extLst>
                <a:ext uri="{FF2B5EF4-FFF2-40B4-BE49-F238E27FC236}">
                  <a16:creationId xmlns:a16="http://schemas.microsoft.com/office/drawing/2014/main" id="{68BC6126-2A3A-4F1D-A565-BEF620660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9" name="Freeform 53">
              <a:extLst>
                <a:ext uri="{FF2B5EF4-FFF2-40B4-BE49-F238E27FC236}">
                  <a16:creationId xmlns:a16="http://schemas.microsoft.com/office/drawing/2014/main" id="{D8C7B98D-F83E-485D-B01D-270242E8FD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0" name="Freeform 54">
              <a:extLst>
                <a:ext uri="{FF2B5EF4-FFF2-40B4-BE49-F238E27FC236}">
                  <a16:creationId xmlns:a16="http://schemas.microsoft.com/office/drawing/2014/main" id="{93D5E722-D236-478A-A13F-8FA4141D94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1" name="Freeform 55">
              <a:extLst>
                <a:ext uri="{FF2B5EF4-FFF2-40B4-BE49-F238E27FC236}">
                  <a16:creationId xmlns:a16="http://schemas.microsoft.com/office/drawing/2014/main" id="{ABE1456F-F283-4BD5-A1B9-EF2423B68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2" name="Freeform 56">
              <a:extLst>
                <a:ext uri="{FF2B5EF4-FFF2-40B4-BE49-F238E27FC236}">
                  <a16:creationId xmlns:a16="http://schemas.microsoft.com/office/drawing/2014/main" id="{E4D1AC66-8164-4BBC-89D5-69FE7A4FC2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3" name="Freeform 57">
              <a:extLst>
                <a:ext uri="{FF2B5EF4-FFF2-40B4-BE49-F238E27FC236}">
                  <a16:creationId xmlns:a16="http://schemas.microsoft.com/office/drawing/2014/main" id="{845A8868-488C-447D-979F-7E01B82AC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4" name="Freeform 58">
              <a:extLst>
                <a:ext uri="{FF2B5EF4-FFF2-40B4-BE49-F238E27FC236}">
                  <a16:creationId xmlns:a16="http://schemas.microsoft.com/office/drawing/2014/main" id="{948639B9-9B88-432B-914E-6B70BAEB1D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44" name="Group 125">
            <a:extLst>
              <a:ext uri="{FF2B5EF4-FFF2-40B4-BE49-F238E27FC236}">
                <a16:creationId xmlns:a16="http://schemas.microsoft.com/office/drawing/2014/main" id="{77EB1C59-16D1-4C5E-9775-50CB40E022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7" name="Freeform 32">
              <a:extLst>
                <a:ext uri="{FF2B5EF4-FFF2-40B4-BE49-F238E27FC236}">
                  <a16:creationId xmlns:a16="http://schemas.microsoft.com/office/drawing/2014/main" id="{08680D14-7FE7-4522-B5EE-76447F833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8" name="Freeform 33">
              <a:extLst>
                <a:ext uri="{FF2B5EF4-FFF2-40B4-BE49-F238E27FC236}">
                  <a16:creationId xmlns:a16="http://schemas.microsoft.com/office/drawing/2014/main" id="{D82C01B5-EC9C-4883-B130-115321E8B3E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9" name="Freeform 34">
              <a:extLst>
                <a:ext uri="{FF2B5EF4-FFF2-40B4-BE49-F238E27FC236}">
                  <a16:creationId xmlns:a16="http://schemas.microsoft.com/office/drawing/2014/main" id="{DBBE5E83-362F-4EA7-A96D-0BC830A217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0" name="Freeform 35">
              <a:extLst>
                <a:ext uri="{FF2B5EF4-FFF2-40B4-BE49-F238E27FC236}">
                  <a16:creationId xmlns:a16="http://schemas.microsoft.com/office/drawing/2014/main" id="{3971FE03-8B37-43AF-8842-8D4411C3C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1" name="Freeform 36">
              <a:extLst>
                <a:ext uri="{FF2B5EF4-FFF2-40B4-BE49-F238E27FC236}">
                  <a16:creationId xmlns:a16="http://schemas.microsoft.com/office/drawing/2014/main" id="{8E4E3D41-4CF7-4D15-854A-C4330D3900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2" name="Freeform 37">
              <a:extLst>
                <a:ext uri="{FF2B5EF4-FFF2-40B4-BE49-F238E27FC236}">
                  <a16:creationId xmlns:a16="http://schemas.microsoft.com/office/drawing/2014/main" id="{78B649D7-3C5D-462D-B06A-D065135FE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3" name="Freeform 38">
              <a:extLst>
                <a:ext uri="{FF2B5EF4-FFF2-40B4-BE49-F238E27FC236}">
                  <a16:creationId xmlns:a16="http://schemas.microsoft.com/office/drawing/2014/main" id="{7A3DDEF1-D28A-48D9-8E48-B2003DF2EE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4" name="Freeform 39">
              <a:extLst>
                <a:ext uri="{FF2B5EF4-FFF2-40B4-BE49-F238E27FC236}">
                  <a16:creationId xmlns:a16="http://schemas.microsoft.com/office/drawing/2014/main" id="{4A56A02B-D000-45AB-B7DB-E47CA8E77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5" name="Freeform 40">
              <a:extLst>
                <a:ext uri="{FF2B5EF4-FFF2-40B4-BE49-F238E27FC236}">
                  <a16:creationId xmlns:a16="http://schemas.microsoft.com/office/drawing/2014/main" id="{343CE08B-7325-4244-99EA-5E58C982DB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6" name="Rectangle 41">
              <a:extLst>
                <a:ext uri="{FF2B5EF4-FFF2-40B4-BE49-F238E27FC236}">
                  <a16:creationId xmlns:a16="http://schemas.microsoft.com/office/drawing/2014/main" id="{7F08E29E-A67F-410A-A810-7000201BFA8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spTree>
    <p:extLst>
      <p:ext uri="{BB962C8B-B14F-4D97-AF65-F5344CB8AC3E}">
        <p14:creationId xmlns:p14="http://schemas.microsoft.com/office/powerpoint/2010/main" val="2606423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6"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18" name="Group 117">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19" name="Group 118">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31"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32"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3"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4"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5"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6"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7"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8"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9"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0"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1"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2"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43"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4"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5"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6"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7"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48"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9"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0"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1"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2"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3"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4"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5"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6"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7"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20" name="Group 119">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1"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2"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3"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4"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5"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6"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7"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8"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9"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0"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sp>
        <p:nvSpPr>
          <p:cNvPr id="2" name="Title 1">
            <a:extLst>
              <a:ext uri="{FF2B5EF4-FFF2-40B4-BE49-F238E27FC236}">
                <a16:creationId xmlns:a16="http://schemas.microsoft.com/office/drawing/2014/main" id="{CC569257-C78A-0466-9F7C-ECF880FC371B}"/>
              </a:ext>
            </a:extLst>
          </p:cNvPr>
          <p:cNvSpPr>
            <a:spLocks noGrp="1"/>
          </p:cNvSpPr>
          <p:nvPr>
            <p:ph type="title"/>
          </p:nvPr>
        </p:nvSpPr>
        <p:spPr>
          <a:xfrm>
            <a:off x="1141412" y="618518"/>
            <a:ext cx="5894387" cy="1478570"/>
          </a:xfrm>
        </p:spPr>
        <p:txBody>
          <a:bodyPr vert="horz" lIns="91440" tIns="45720" rIns="91440" bIns="45720" rtlCol="0" anchor="b">
            <a:normAutofit/>
          </a:bodyPr>
          <a:lstStyle/>
          <a:p>
            <a:r>
              <a:rPr lang="en-US" sz="3600" dirty="0">
                <a:solidFill>
                  <a:schemeClr val="bg1"/>
                </a:solidFill>
              </a:rPr>
              <a:t>Picture of circuit with working LEDs</a:t>
            </a:r>
          </a:p>
        </p:txBody>
      </p:sp>
      <p:sp>
        <p:nvSpPr>
          <p:cNvPr id="4" name="Text Placeholder 3">
            <a:extLst>
              <a:ext uri="{FF2B5EF4-FFF2-40B4-BE49-F238E27FC236}">
                <a16:creationId xmlns:a16="http://schemas.microsoft.com/office/drawing/2014/main" id="{8C8942BF-1125-F1CC-1342-10C9AFA15A6D}"/>
              </a:ext>
            </a:extLst>
          </p:cNvPr>
          <p:cNvSpPr>
            <a:spLocks noGrp="1"/>
          </p:cNvSpPr>
          <p:nvPr>
            <p:ph type="body" sz="half" idx="2"/>
          </p:nvPr>
        </p:nvSpPr>
        <p:spPr>
          <a:xfrm>
            <a:off x="1141412" y="2249487"/>
            <a:ext cx="5894388" cy="3541714"/>
          </a:xfrm>
        </p:spPr>
        <p:txBody>
          <a:bodyPr vert="horz" lIns="91440" tIns="45720" rIns="91440" bIns="45720" rtlCol="0">
            <a:normAutofit/>
          </a:bodyPr>
          <a:lstStyle/>
          <a:p>
            <a:pPr lvl="0" indent="-228600">
              <a:buFont typeface="Arial" panose="020B0604020202020204" pitchFamily="34" charset="0"/>
              <a:buChar char="•"/>
            </a:pPr>
            <a:r>
              <a:rPr lang="en-US" dirty="0">
                <a:solidFill>
                  <a:srgbClr val="FF0000"/>
                </a:solidFill>
              </a:rPr>
              <a:t>ESP 32 Board</a:t>
            </a:r>
          </a:p>
          <a:p>
            <a:pPr indent="-228600">
              <a:buFont typeface="Arial" panose="020B0604020202020204" pitchFamily="34" charset="0"/>
              <a:buChar char="•"/>
            </a:pPr>
            <a:r>
              <a:rPr lang="en-US" dirty="0">
                <a:solidFill>
                  <a:srgbClr val="FF0000"/>
                </a:solidFill>
              </a:rPr>
              <a:t>Colored LEDs: Red, Yellow and Green (two sets)</a:t>
            </a:r>
          </a:p>
          <a:p>
            <a:pPr lvl="0" indent="-228600">
              <a:buFont typeface="Arial" panose="020B0604020202020204" pitchFamily="34" charset="0"/>
              <a:buChar char="•"/>
            </a:pPr>
            <a:r>
              <a:rPr lang="en-US" dirty="0">
                <a:solidFill>
                  <a:srgbClr val="FF0000"/>
                </a:solidFill>
              </a:rPr>
              <a:t>220 Ohm Resistors (optional)</a:t>
            </a:r>
          </a:p>
          <a:p>
            <a:pPr lvl="0" indent="-228600">
              <a:buFont typeface="Arial" panose="020B0604020202020204" pitchFamily="34" charset="0"/>
              <a:buChar char="•"/>
            </a:pPr>
            <a:r>
              <a:rPr lang="en-US" dirty="0">
                <a:solidFill>
                  <a:srgbClr val="FF0000"/>
                </a:solidFill>
              </a:rPr>
              <a:t>Push Button</a:t>
            </a:r>
          </a:p>
          <a:p>
            <a:pPr lvl="0" indent="-228600">
              <a:buFont typeface="Arial" panose="020B0604020202020204" pitchFamily="34" charset="0"/>
              <a:buChar char="•"/>
            </a:pPr>
            <a:r>
              <a:rPr lang="en-US" dirty="0">
                <a:solidFill>
                  <a:srgbClr val="FF0000"/>
                </a:solidFill>
              </a:rPr>
              <a:t>Wires</a:t>
            </a:r>
          </a:p>
          <a:p>
            <a:pPr lvl="0" indent="-228600">
              <a:buFont typeface="Arial" panose="020B0604020202020204" pitchFamily="34" charset="0"/>
              <a:buChar char="•"/>
            </a:pPr>
            <a:r>
              <a:rPr lang="en-US" dirty="0">
                <a:solidFill>
                  <a:srgbClr val="FF0000"/>
                </a:solidFill>
              </a:rPr>
              <a:t>Breadboard</a:t>
            </a:r>
          </a:p>
          <a:p>
            <a:pPr indent="-228600">
              <a:buFont typeface="Arial" panose="020B0604020202020204" pitchFamily="34" charset="0"/>
              <a:buChar char="•"/>
            </a:pPr>
            <a:endParaRPr lang="en-US" dirty="0"/>
          </a:p>
        </p:txBody>
      </p:sp>
      <p:pic>
        <p:nvPicPr>
          <p:cNvPr id="5" name="Content Placeholder 4" descr="A picture containing text, electronics&#10;&#10;Description automatically generated">
            <a:extLst>
              <a:ext uri="{FF2B5EF4-FFF2-40B4-BE49-F238E27FC236}">
                <a16:creationId xmlns:a16="http://schemas.microsoft.com/office/drawing/2014/main" id="{978EAD7C-CF59-4B4D-57AF-6CA6AA72B91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5648" r="1" b="1"/>
          <a:stretch/>
        </p:blipFill>
        <p:spPr>
          <a:xfrm rot="5400000">
            <a:off x="5737796" y="1138730"/>
            <a:ext cx="6216075" cy="4398726"/>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1290649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4" name="Group 13">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5" name="Group 14">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7"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8"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9"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4"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0"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1"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2"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3"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16" name="Group 15">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7"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sp useBgFill="1">
        <p:nvSpPr>
          <p:cNvPr id="55" name="Rectangle 54">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59" name="Rectangle 58">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61"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22530" y="23283"/>
            <a:ext cx="4078152"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B1F9B9F4-5532-57C3-84E5-3A410411D4C2}"/>
              </a:ext>
            </a:extLst>
          </p:cNvPr>
          <p:cNvSpPr>
            <a:spLocks noGrp="1"/>
          </p:cNvSpPr>
          <p:nvPr>
            <p:ph type="title"/>
          </p:nvPr>
        </p:nvSpPr>
        <p:spPr>
          <a:xfrm>
            <a:off x="342900" y="618518"/>
            <a:ext cx="3363783" cy="2993044"/>
          </a:xfrm>
        </p:spPr>
        <p:txBody>
          <a:bodyPr vert="horz" lIns="91440" tIns="45720" rIns="91440" bIns="45720" rtlCol="0" anchor="ctr">
            <a:normAutofit/>
          </a:bodyPr>
          <a:lstStyle/>
          <a:p>
            <a:r>
              <a:rPr lang="en-US" dirty="0"/>
              <a:t>code in Arduino IDE</a:t>
            </a:r>
          </a:p>
        </p:txBody>
      </p:sp>
      <p:grpSp>
        <p:nvGrpSpPr>
          <p:cNvPr id="63" name="Group 62">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64"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65"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6"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7"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8"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9"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0"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1"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2"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3"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4"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5"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6"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7"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8"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9"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0"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81"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2"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3"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4"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5"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6"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7"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8"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9"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0"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pic>
        <p:nvPicPr>
          <p:cNvPr id="5" name="Content Placeholder 4" descr="Text&#10;&#10;Description automatically generated">
            <a:extLst>
              <a:ext uri="{FF2B5EF4-FFF2-40B4-BE49-F238E27FC236}">
                <a16:creationId xmlns:a16="http://schemas.microsoft.com/office/drawing/2014/main" id="{98C6E86E-87BC-9A5F-3D91-705B44EC1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1778" y="1476195"/>
            <a:ext cx="6844045" cy="3901105"/>
          </a:xfrm>
          <a:prstGeom prst="rect">
            <a:avLst/>
          </a:prstGeom>
        </p:spPr>
      </p:pic>
    </p:spTree>
    <p:extLst>
      <p:ext uri="{BB962C8B-B14F-4D97-AF65-F5344CB8AC3E}">
        <p14:creationId xmlns:p14="http://schemas.microsoft.com/office/powerpoint/2010/main" val="2689723925"/>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8"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00" name="Group 99">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01"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02"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05"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1"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2"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3"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4"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5"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6"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7"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8"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9"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0"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1"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2"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3"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4"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5"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6"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7"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8"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9"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30"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1"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2"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3"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4"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5"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6"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7"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8"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9"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0"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1"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42"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3"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4"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5"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6"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7"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8"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9"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0"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1"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2"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3"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4"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C9245573-859A-D913-8DA5-4CE3E86E4D29}"/>
              </a:ext>
            </a:extLst>
          </p:cNvPr>
          <p:cNvSpPr>
            <a:spLocks noGrp="1"/>
          </p:cNvSpPr>
          <p:nvPr>
            <p:ph type="title"/>
          </p:nvPr>
        </p:nvSpPr>
        <p:spPr>
          <a:xfrm>
            <a:off x="1617233" y="4539573"/>
            <a:ext cx="8957534" cy="1182838"/>
          </a:xfrm>
        </p:spPr>
        <p:txBody>
          <a:bodyPr vert="horz" lIns="91440" tIns="45720" rIns="91440" bIns="45720" rtlCol="0" anchor="b">
            <a:normAutofit/>
          </a:bodyPr>
          <a:lstStyle/>
          <a:p>
            <a:pPr algn="ctr"/>
            <a:r>
              <a:rPr lang="en-US" sz="4800" dirty="0"/>
              <a:t> </a:t>
            </a:r>
            <a:r>
              <a:rPr lang="en-US" sz="4800" dirty="0">
                <a:solidFill>
                  <a:schemeClr val="bg1"/>
                </a:solidFill>
              </a:rPr>
              <a:t>Serial Monitor in Arduino IDE</a:t>
            </a:r>
          </a:p>
        </p:txBody>
      </p:sp>
      <p:sp>
        <p:nvSpPr>
          <p:cNvPr id="156" name="Round Diagonal Corner Rectangle 6">
            <a:extLst>
              <a:ext uri="{FF2B5EF4-FFF2-40B4-BE49-F238E27FC236}">
                <a16:creationId xmlns:a16="http://schemas.microsoft.com/office/drawing/2014/main" id="{C1C3FA74-6158-4157-A8F0-8CAE5091F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4" y="639965"/>
            <a:ext cx="10879991" cy="3598548"/>
          </a:xfrm>
          <a:prstGeom prst="round2DiagRect">
            <a:avLst>
              <a:gd name="adj1" fmla="val 9529"/>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descr="Graphical user interface, text, application, email&#10;&#10;Description automatically generated">
            <a:extLst>
              <a:ext uri="{FF2B5EF4-FFF2-40B4-BE49-F238E27FC236}">
                <a16:creationId xmlns:a16="http://schemas.microsoft.com/office/drawing/2014/main" id="{FE07E3A1-AB8D-2251-24B2-E582A4010B31}"/>
              </a:ext>
            </a:extLst>
          </p:cNvPr>
          <p:cNvPicPr>
            <a:picLocks noChangeAspect="1"/>
          </p:cNvPicPr>
          <p:nvPr/>
        </p:nvPicPr>
        <p:blipFill rotWithShape="1">
          <a:blip r:embed="rId4">
            <a:extLst>
              <a:ext uri="{28A0092B-C50C-407E-A947-70E740481C1C}">
                <a14:useLocalDpi xmlns:a14="http://schemas.microsoft.com/office/drawing/2010/main" val="0"/>
              </a:ext>
            </a:extLst>
          </a:blip>
          <a:srcRect t="10502" r="1" b="33494"/>
          <a:stretch/>
        </p:blipFill>
        <p:spPr>
          <a:xfrm>
            <a:off x="973635" y="951493"/>
            <a:ext cx="10266669" cy="2975493"/>
          </a:xfrm>
          <a:prstGeom prst="rect">
            <a:avLst/>
          </a:prstGeom>
        </p:spPr>
      </p:pic>
    </p:spTree>
    <p:extLst>
      <p:ext uri="{BB962C8B-B14F-4D97-AF65-F5344CB8AC3E}">
        <p14:creationId xmlns:p14="http://schemas.microsoft.com/office/powerpoint/2010/main" val="3258517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0" name="Group 9">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1"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2"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5"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0"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2"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3"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4"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5"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6"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7"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8"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66" name="Group 65">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67" name="Rectangle 66">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52A45F13-18C1-B45E-0013-892EA2C899CE}"/>
              </a:ext>
            </a:extLst>
          </p:cNvPr>
          <p:cNvSpPr>
            <a:spLocks noGrp="1"/>
          </p:cNvSpPr>
          <p:nvPr>
            <p:ph type="title"/>
          </p:nvPr>
        </p:nvSpPr>
        <p:spPr>
          <a:xfrm>
            <a:off x="5270066" y="1122363"/>
            <a:ext cx="5397933" cy="2387600"/>
          </a:xfrm>
        </p:spPr>
        <p:txBody>
          <a:bodyPr vert="horz" lIns="91440" tIns="45720" rIns="91440" bIns="45720" rtlCol="0" anchor="b">
            <a:normAutofit/>
          </a:bodyPr>
          <a:lstStyle/>
          <a:p>
            <a:r>
              <a:rPr lang="en-US" sz="3000" dirty="0">
                <a:solidFill>
                  <a:schemeClr val="bg1"/>
                </a:solidFill>
              </a:rPr>
              <a:t>Creating a Multiple Traffic Light Controller with a Cross Walk  and an Emergency Buzzer</a:t>
            </a:r>
            <a:br>
              <a:rPr lang="en-US" sz="3000" dirty="0"/>
            </a:br>
            <a:endParaRPr lang="en-US" sz="3000" dirty="0"/>
          </a:p>
        </p:txBody>
      </p:sp>
      <p:pic>
        <p:nvPicPr>
          <p:cNvPr id="5" name="Picture 3" descr="Green colour on the traffic light">
            <a:extLst>
              <a:ext uri="{FF2B5EF4-FFF2-40B4-BE49-F238E27FC236}">
                <a16:creationId xmlns:a16="http://schemas.microsoft.com/office/drawing/2014/main" id="{B91811E8-6DEF-8741-90F1-B1EC3E2004F7}"/>
              </a:ext>
            </a:extLst>
          </p:cNvPr>
          <p:cNvPicPr>
            <a:picLocks noChangeAspect="1"/>
          </p:cNvPicPr>
          <p:nvPr/>
        </p:nvPicPr>
        <p:blipFill rotWithShape="1">
          <a:blip r:embed="rId4"/>
          <a:srcRect l="36503" r="18377" b="-1"/>
          <a:stretch/>
        </p:blipFill>
        <p:spPr>
          <a:xfrm>
            <a:off x="-5597" y="10"/>
            <a:ext cx="4635583" cy="6857990"/>
          </a:xfrm>
          <a:prstGeom prst="rect">
            <a:avLst/>
          </a:prstGeom>
        </p:spPr>
      </p:pic>
      <p:grpSp>
        <p:nvGrpSpPr>
          <p:cNvPr id="70" name="Group 69">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71"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72"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75"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6"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8"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00"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1"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12"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3"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4"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5"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6"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7"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8"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9"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0"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1"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2"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3"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4"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26" name="Group 125">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7"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8"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9"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0"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1"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2"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3"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4"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5"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6"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spTree>
    <p:extLst>
      <p:ext uri="{BB962C8B-B14F-4D97-AF65-F5344CB8AC3E}">
        <p14:creationId xmlns:p14="http://schemas.microsoft.com/office/powerpoint/2010/main" val="1605510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6"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2"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0"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1"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14" name="Group 13">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sp useBgFill="1">
        <p:nvSpPr>
          <p:cNvPr id="53" name="Rectangle 52">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55"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948FCD6C-03D2-3AFB-AE93-3F294753B8E2}"/>
              </a:ext>
            </a:extLst>
          </p:cNvPr>
          <p:cNvSpPr>
            <a:spLocks noGrp="1"/>
          </p:cNvSpPr>
          <p:nvPr>
            <p:ph type="title"/>
          </p:nvPr>
        </p:nvSpPr>
        <p:spPr>
          <a:xfrm>
            <a:off x="1141413" y="618518"/>
            <a:ext cx="4459286" cy="1478570"/>
          </a:xfrm>
        </p:spPr>
        <p:txBody>
          <a:bodyPr vert="horz" lIns="91440" tIns="45720" rIns="91440" bIns="45720" rtlCol="0" anchor="ctr">
            <a:normAutofit/>
          </a:bodyPr>
          <a:lstStyle/>
          <a:p>
            <a:r>
              <a:rPr lang="en-US" dirty="0">
                <a:solidFill>
                  <a:schemeClr val="bg1"/>
                </a:solidFill>
              </a:rPr>
              <a:t>Picture of circuit with working LEDs and LCD display</a:t>
            </a:r>
          </a:p>
        </p:txBody>
      </p:sp>
      <p:sp>
        <p:nvSpPr>
          <p:cNvPr id="4" name="Text Placeholder 3">
            <a:extLst>
              <a:ext uri="{FF2B5EF4-FFF2-40B4-BE49-F238E27FC236}">
                <a16:creationId xmlns:a16="http://schemas.microsoft.com/office/drawing/2014/main" id="{003D8431-A870-F5D1-6E25-CA6429343301}"/>
              </a:ext>
            </a:extLst>
          </p:cNvPr>
          <p:cNvSpPr>
            <a:spLocks noGrp="1"/>
          </p:cNvSpPr>
          <p:nvPr>
            <p:ph type="body" sz="half" idx="2"/>
          </p:nvPr>
        </p:nvSpPr>
        <p:spPr>
          <a:xfrm>
            <a:off x="1141412" y="2249487"/>
            <a:ext cx="4459287" cy="3965046"/>
          </a:xfrm>
        </p:spPr>
        <p:txBody>
          <a:bodyPr vert="horz" lIns="91440" tIns="45720" rIns="91440" bIns="45720" rtlCol="0">
            <a:normAutofit/>
          </a:bodyPr>
          <a:lstStyle/>
          <a:p>
            <a:pPr lvl="0" indent="-228600">
              <a:buFont typeface="Arial" panose="020B0604020202020204" pitchFamily="34" charset="0"/>
              <a:buChar char="•"/>
            </a:pPr>
            <a:r>
              <a:rPr lang="en-US" sz="2000" dirty="0">
                <a:solidFill>
                  <a:srgbClr val="FF0000"/>
                </a:solidFill>
              </a:rPr>
              <a:t>ESP 32 Board</a:t>
            </a:r>
          </a:p>
          <a:p>
            <a:pPr indent="-228600">
              <a:buFont typeface="Arial" panose="020B0604020202020204" pitchFamily="34" charset="0"/>
              <a:buChar char="•"/>
            </a:pPr>
            <a:r>
              <a:rPr lang="en-US" sz="2000" dirty="0">
                <a:solidFill>
                  <a:srgbClr val="FF0000"/>
                </a:solidFill>
              </a:rPr>
              <a:t>Colored LEDs: Red, Yellow and Green (two sets)</a:t>
            </a:r>
          </a:p>
          <a:p>
            <a:pPr lvl="0" indent="-228600">
              <a:buFont typeface="Arial" panose="020B0604020202020204" pitchFamily="34" charset="0"/>
              <a:buChar char="•"/>
            </a:pPr>
            <a:r>
              <a:rPr lang="en-US" sz="2000" dirty="0">
                <a:solidFill>
                  <a:srgbClr val="FF0000"/>
                </a:solidFill>
              </a:rPr>
              <a:t>220 Ohm Resistors (optional)</a:t>
            </a:r>
          </a:p>
          <a:p>
            <a:pPr lvl="0" indent="-228600">
              <a:buFont typeface="Arial" panose="020B0604020202020204" pitchFamily="34" charset="0"/>
              <a:buChar char="•"/>
            </a:pPr>
            <a:r>
              <a:rPr lang="en-US" sz="2000" dirty="0">
                <a:solidFill>
                  <a:srgbClr val="FF0000"/>
                </a:solidFill>
              </a:rPr>
              <a:t>Push Button</a:t>
            </a:r>
          </a:p>
          <a:p>
            <a:pPr indent="-228600">
              <a:buFont typeface="Arial" panose="020B0604020202020204" pitchFamily="34" charset="0"/>
              <a:buChar char="•"/>
            </a:pPr>
            <a:r>
              <a:rPr lang="en-US" sz="2000" dirty="0">
                <a:solidFill>
                  <a:srgbClr val="FF0000"/>
                </a:solidFill>
              </a:rPr>
              <a:t>LCD Unit  with Message Display</a:t>
            </a:r>
          </a:p>
          <a:p>
            <a:pPr lvl="0" indent="-228600">
              <a:buFont typeface="Arial" panose="020B0604020202020204" pitchFamily="34" charset="0"/>
              <a:buChar char="•"/>
            </a:pPr>
            <a:r>
              <a:rPr lang="en-US" sz="2000" dirty="0">
                <a:solidFill>
                  <a:srgbClr val="FF0000"/>
                </a:solidFill>
              </a:rPr>
              <a:t>Wires</a:t>
            </a:r>
          </a:p>
          <a:p>
            <a:pPr lvl="0" indent="-228600">
              <a:buFont typeface="Arial" panose="020B0604020202020204" pitchFamily="34" charset="0"/>
              <a:buChar char="•"/>
            </a:pPr>
            <a:r>
              <a:rPr lang="en-US" sz="2000" dirty="0">
                <a:solidFill>
                  <a:srgbClr val="FF0000"/>
                </a:solidFill>
              </a:rPr>
              <a:t>Breadboard</a:t>
            </a:r>
          </a:p>
          <a:p>
            <a:pPr indent="-228600">
              <a:buFont typeface="Arial" panose="020B0604020202020204" pitchFamily="34" charset="0"/>
              <a:buChar char="•"/>
            </a:pPr>
            <a:endParaRPr lang="en-US" sz="2000" dirty="0"/>
          </a:p>
        </p:txBody>
      </p:sp>
      <p:pic>
        <p:nvPicPr>
          <p:cNvPr id="5" name="Content Placeholder 4">
            <a:extLst>
              <a:ext uri="{FF2B5EF4-FFF2-40B4-BE49-F238E27FC236}">
                <a16:creationId xmlns:a16="http://schemas.microsoft.com/office/drawing/2014/main" id="{DA48B7F3-2134-6014-5265-FEC1C4AE575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9228" b="-3"/>
          <a:stretch/>
        </p:blipFill>
        <p:spPr>
          <a:xfrm rot="5400000">
            <a:off x="6026132" y="1096907"/>
            <a:ext cx="5596015" cy="4639237"/>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57" name="Group 56">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8"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59"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0"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1"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2"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3"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4"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5"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6"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7"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8"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9"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0"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1"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2"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3"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4"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75"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6"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7"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8"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9"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0"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1"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2"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3"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4"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Tree>
    <p:extLst>
      <p:ext uri="{BB962C8B-B14F-4D97-AF65-F5344CB8AC3E}">
        <p14:creationId xmlns:p14="http://schemas.microsoft.com/office/powerpoint/2010/main" val="4236785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mt="30000"/>
          </a:blip>
          <a:srcRect l="17220" r="9210" b="-1"/>
          <a:stretch/>
        </p:blipFill>
        <p:spPr>
          <a:xfrm>
            <a:off x="66676" y="67974"/>
            <a:ext cx="6476618"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7014781" y="374074"/>
            <a:ext cx="4762881" cy="1692852"/>
          </a:xfrm>
        </p:spPr>
        <p:txBody>
          <a:bodyPr>
            <a:normAutofit/>
          </a:bodyPr>
          <a:lstStyle/>
          <a:p>
            <a:r>
              <a:rPr lang="en-US" sz="4000" dirty="0">
                <a:solidFill>
                  <a:schemeClr val="bg1"/>
                </a:solidFill>
              </a:rPr>
              <a:t>Introduction</a:t>
            </a:r>
          </a:p>
        </p:txBody>
      </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6624256" y="2249486"/>
            <a:ext cx="5415344" cy="3971927"/>
          </a:xfrm>
        </p:spPr>
        <p:txBody>
          <a:bodyPr>
            <a:normAutofit fontScale="70000" lnSpcReduction="20000"/>
          </a:bodyPr>
          <a:lstStyle/>
          <a:p>
            <a:pPr>
              <a:lnSpc>
                <a:spcPct val="110000"/>
              </a:lnSpc>
            </a:pPr>
            <a:r>
              <a:rPr lang="en-US" dirty="0">
                <a:solidFill>
                  <a:srgbClr val="FF0000"/>
                </a:solidFill>
                <a:latin typeface="Arial" panose="020B0604020202020204" pitchFamily="34" charset="0"/>
                <a:cs typeface="Arial" panose="020B0604020202020204" pitchFamily="34" charset="0"/>
              </a:rPr>
              <a:t>Building and programming of a two-way traffic light controller with a pedestrian crossing and an emergency signal</a:t>
            </a:r>
          </a:p>
          <a:p>
            <a:pPr>
              <a:lnSpc>
                <a:spcPct val="110000"/>
              </a:lnSpc>
            </a:pPr>
            <a:r>
              <a:rPr lang="en-US" dirty="0">
                <a:solidFill>
                  <a:srgbClr val="FF0000"/>
                </a:solidFill>
                <a:latin typeface="Arial" panose="020B0604020202020204" pitchFamily="34" charset="0"/>
                <a:cs typeface="Arial" panose="020B0604020202020204" pitchFamily="34" charset="0"/>
              </a:rPr>
              <a:t>Building of the traffic lights by a design that has one set of traffic lights that is continuously active in one direction of a major street and always red traffic light on the minor street which has less traffic flow</a:t>
            </a:r>
          </a:p>
          <a:p>
            <a:pPr>
              <a:lnSpc>
                <a:spcPct val="110000"/>
              </a:lnSpc>
            </a:pPr>
            <a:r>
              <a:rPr lang="en-US" dirty="0">
                <a:solidFill>
                  <a:srgbClr val="FF0000"/>
                </a:solidFill>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rPr>
              <a:t>B</a:t>
            </a:r>
            <a:r>
              <a:rPr lang="en-US" b="0" i="0" dirty="0">
                <a:solidFill>
                  <a:srgbClr val="FF0000"/>
                </a:solidFill>
                <a:effectLst/>
                <a:latin typeface="Arial" panose="020B0604020202020204" pitchFamily="34" charset="0"/>
              </a:rPr>
              <a:t>uilding the traffic lights by integrating IoT control to the traffic light project using cloud service. The controller would give emergency personal access to the traffic light control. Upon triggering IoT signal, all traffic from all directions will see red light and a flashing blue light</a:t>
            </a:r>
            <a:r>
              <a:rPr lang="en-US" b="0" i="0" dirty="0">
                <a:solidFill>
                  <a:srgbClr val="050505"/>
                </a:solidFill>
                <a:effectLst/>
                <a:latin typeface="Arial" panose="020B0604020202020204" pitchFamily="34" charset="0"/>
              </a:rPr>
              <a:t>.</a:t>
            </a:r>
            <a:endParaRPr lang="en-US" dirty="0">
              <a:solidFill>
                <a:srgbClr val="FF0000"/>
              </a:solidFill>
            </a:endParaRPr>
          </a:p>
          <a:p>
            <a:pPr>
              <a:lnSpc>
                <a:spcPct val="110000"/>
              </a:lnSpc>
            </a:pPr>
            <a:endParaRPr lang="en-US" sz="1600" dirty="0"/>
          </a:p>
          <a:p>
            <a:pPr marL="0" indent="0">
              <a:lnSpc>
                <a:spcPct val="110000"/>
              </a:lnSpc>
              <a:buNone/>
            </a:pPr>
            <a:endParaRPr lang="en-US" sz="1600" dirty="0"/>
          </a:p>
        </p:txBody>
      </p:sp>
    </p:spTree>
    <p:extLst>
      <p:ext uri="{BB962C8B-B14F-4D97-AF65-F5344CB8AC3E}">
        <p14:creationId xmlns:p14="http://schemas.microsoft.com/office/powerpoint/2010/main" val="1094849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35"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236" name="Group 106">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08"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09"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1"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12"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3"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4"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5"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6"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7"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8"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9"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0"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1"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2"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3"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4"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5"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6"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7"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8"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9"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0"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1"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2"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3"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4"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5"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6"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37"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8"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9"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0"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1"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2"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3"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4"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5"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6"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7"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8"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49"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0"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1"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2"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3"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4"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5"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6"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7"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8"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9"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0"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1"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274F747A-1512-9C11-F9A8-28A9CB5BAD07}"/>
              </a:ext>
            </a:extLst>
          </p:cNvPr>
          <p:cNvSpPr>
            <a:spLocks noGrp="1"/>
          </p:cNvSpPr>
          <p:nvPr>
            <p:ph type="title"/>
          </p:nvPr>
        </p:nvSpPr>
        <p:spPr>
          <a:xfrm>
            <a:off x="1617233" y="4539573"/>
            <a:ext cx="8957534" cy="1182838"/>
          </a:xfrm>
        </p:spPr>
        <p:txBody>
          <a:bodyPr vert="horz" lIns="91440" tIns="45720" rIns="91440" bIns="45720" rtlCol="0" anchor="b">
            <a:normAutofit/>
          </a:bodyPr>
          <a:lstStyle/>
          <a:p>
            <a:pPr algn="ctr"/>
            <a:r>
              <a:rPr lang="en-US" sz="4800" dirty="0">
                <a:solidFill>
                  <a:schemeClr val="bg1"/>
                </a:solidFill>
              </a:rPr>
              <a:t>code in Arduino IDE</a:t>
            </a:r>
          </a:p>
        </p:txBody>
      </p:sp>
      <p:sp>
        <p:nvSpPr>
          <p:cNvPr id="237" name="Round Diagonal Corner Rectangle 6">
            <a:extLst>
              <a:ext uri="{FF2B5EF4-FFF2-40B4-BE49-F238E27FC236}">
                <a16:creationId xmlns:a16="http://schemas.microsoft.com/office/drawing/2014/main" id="{C1C3FA74-6158-4157-A8F0-8CAE5091F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4" y="639965"/>
            <a:ext cx="10879991" cy="3598548"/>
          </a:xfrm>
          <a:prstGeom prst="round2DiagRect">
            <a:avLst>
              <a:gd name="adj1" fmla="val 9529"/>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text, application">
            <a:extLst>
              <a:ext uri="{FF2B5EF4-FFF2-40B4-BE49-F238E27FC236}">
                <a16:creationId xmlns:a16="http://schemas.microsoft.com/office/drawing/2014/main" id="{7CDCB749-9F12-AC7F-05B2-11E70194192F}"/>
              </a:ext>
            </a:extLst>
          </p:cNvPr>
          <p:cNvPicPr>
            <a:picLocks noChangeAspect="1"/>
          </p:cNvPicPr>
          <p:nvPr/>
        </p:nvPicPr>
        <p:blipFill rotWithShape="1">
          <a:blip r:embed="rId4">
            <a:extLst>
              <a:ext uri="{28A0092B-C50C-407E-A947-70E740481C1C}">
                <a14:useLocalDpi xmlns:a14="http://schemas.microsoft.com/office/drawing/2010/main" val="0"/>
              </a:ext>
            </a:extLst>
          </a:blip>
          <a:srcRect r="1" b="42610"/>
          <a:stretch/>
        </p:blipFill>
        <p:spPr>
          <a:xfrm>
            <a:off x="973635" y="951493"/>
            <a:ext cx="10266669" cy="2975493"/>
          </a:xfrm>
          <a:prstGeom prst="rect">
            <a:avLst/>
          </a:prstGeom>
        </p:spPr>
      </p:pic>
    </p:spTree>
    <p:extLst>
      <p:ext uri="{BB962C8B-B14F-4D97-AF65-F5344CB8AC3E}">
        <p14:creationId xmlns:p14="http://schemas.microsoft.com/office/powerpoint/2010/main" val="3759976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99"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355" name="Group 239">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41"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42"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3"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4"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45"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6"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7"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8"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9"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0"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1"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2"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3"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4"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5"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6"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7"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8"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9"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0"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1"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2"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3"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4"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5"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6"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7"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8"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9"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70"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1"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2"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3"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4"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5"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6"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7"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8"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9"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0"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1"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82"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3"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4"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5"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6"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7"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8"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9"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0"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1"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2"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3"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4"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367" name="Group 295">
            <a:extLst>
              <a:ext uri="{FF2B5EF4-FFF2-40B4-BE49-F238E27FC236}">
                <a16:creationId xmlns:a16="http://schemas.microsoft.com/office/drawing/2014/main" id="{096A8A5D-137F-4A8A-9811-F7A867F0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97" name="Rectangle 296">
              <a:extLst>
                <a:ext uri="{FF2B5EF4-FFF2-40B4-BE49-F238E27FC236}">
                  <a16:creationId xmlns:a16="http://schemas.microsoft.com/office/drawing/2014/main" id="{6EA64E00-438F-4B4F-9366-7A7230A9A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8" name="Picture 2">
              <a:extLst>
                <a:ext uri="{FF2B5EF4-FFF2-40B4-BE49-F238E27FC236}">
                  <a16:creationId xmlns:a16="http://schemas.microsoft.com/office/drawing/2014/main" id="{59E6386A-8042-4EC7-A981-EFAC2ACB89D5}"/>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7C73374F-11E0-2F2B-2093-34CD67D26DE7}"/>
              </a:ext>
            </a:extLst>
          </p:cNvPr>
          <p:cNvSpPr>
            <a:spLocks noGrp="1"/>
          </p:cNvSpPr>
          <p:nvPr>
            <p:ph type="title"/>
          </p:nvPr>
        </p:nvSpPr>
        <p:spPr>
          <a:xfrm>
            <a:off x="7914894" y="1122363"/>
            <a:ext cx="3156229" cy="2387600"/>
          </a:xfrm>
        </p:spPr>
        <p:txBody>
          <a:bodyPr vert="horz" lIns="91440" tIns="45720" rIns="91440" bIns="45720" rtlCol="0" anchor="b">
            <a:normAutofit/>
          </a:bodyPr>
          <a:lstStyle/>
          <a:p>
            <a:r>
              <a:rPr lang="en-US" sz="4100" dirty="0">
                <a:solidFill>
                  <a:schemeClr val="bg1"/>
                </a:solidFill>
              </a:rPr>
              <a:t> Serial Monitor in Arduino IDE</a:t>
            </a:r>
          </a:p>
        </p:txBody>
      </p:sp>
      <p:pic>
        <p:nvPicPr>
          <p:cNvPr id="6" name="Content Placeholder 4" descr="Graphical user interface, text, application&#10;&#10;Description automatically generated">
            <a:extLst>
              <a:ext uri="{FF2B5EF4-FFF2-40B4-BE49-F238E27FC236}">
                <a16:creationId xmlns:a16="http://schemas.microsoft.com/office/drawing/2014/main" id="{A7F3C586-6B71-F625-FD51-6FAA98B7B927}"/>
              </a:ext>
            </a:extLst>
          </p:cNvPr>
          <p:cNvPicPr>
            <a:picLocks noChangeAspect="1"/>
          </p:cNvPicPr>
          <p:nvPr/>
        </p:nvPicPr>
        <p:blipFill rotWithShape="1">
          <a:blip r:embed="rId4">
            <a:extLst>
              <a:ext uri="{28A0092B-C50C-407E-A947-70E740481C1C}">
                <a14:useLocalDpi xmlns:a14="http://schemas.microsoft.com/office/drawing/2010/main" val="0"/>
              </a:ext>
            </a:extLst>
          </a:blip>
          <a:srcRect l="11452" r="35921" b="1"/>
          <a:stretch/>
        </p:blipFill>
        <p:spPr>
          <a:xfrm>
            <a:off x="-5597" y="10"/>
            <a:ext cx="7558541" cy="6857990"/>
          </a:xfrm>
          <a:prstGeom prst="rect">
            <a:avLst/>
          </a:prstGeom>
        </p:spPr>
      </p:pic>
      <p:grpSp>
        <p:nvGrpSpPr>
          <p:cNvPr id="300" name="Group 299">
            <a:extLst>
              <a:ext uri="{FF2B5EF4-FFF2-40B4-BE49-F238E27FC236}">
                <a16:creationId xmlns:a16="http://schemas.microsoft.com/office/drawing/2014/main" id="{0FA686C7-6B08-416F-AEF3-C204079363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301" name="Rectangle 5">
              <a:extLst>
                <a:ext uri="{FF2B5EF4-FFF2-40B4-BE49-F238E27FC236}">
                  <a16:creationId xmlns:a16="http://schemas.microsoft.com/office/drawing/2014/main" id="{2BBDDDB2-3938-4066-91BA-4907AF8826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302" name="Freeform 6">
              <a:extLst>
                <a:ext uri="{FF2B5EF4-FFF2-40B4-BE49-F238E27FC236}">
                  <a16:creationId xmlns:a16="http://schemas.microsoft.com/office/drawing/2014/main" id="{D2125FCC-F305-4C4C-9CB1-14B83ADD73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3" name="Freeform 7">
              <a:extLst>
                <a:ext uri="{FF2B5EF4-FFF2-40B4-BE49-F238E27FC236}">
                  <a16:creationId xmlns:a16="http://schemas.microsoft.com/office/drawing/2014/main" id="{96643530-0EE0-4AC8-8241-ED8E26ED83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4" name="Rectangle 8">
              <a:extLst>
                <a:ext uri="{FF2B5EF4-FFF2-40B4-BE49-F238E27FC236}">
                  <a16:creationId xmlns:a16="http://schemas.microsoft.com/office/drawing/2014/main" id="{A784F0C8-95D3-4D7D-8FA9-326D3DEA266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305" name="Freeform 9">
              <a:extLst>
                <a:ext uri="{FF2B5EF4-FFF2-40B4-BE49-F238E27FC236}">
                  <a16:creationId xmlns:a16="http://schemas.microsoft.com/office/drawing/2014/main" id="{4D49008E-3A2F-4C2C-85EB-1D228F38E6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6" name="Freeform 10">
              <a:extLst>
                <a:ext uri="{FF2B5EF4-FFF2-40B4-BE49-F238E27FC236}">
                  <a16:creationId xmlns:a16="http://schemas.microsoft.com/office/drawing/2014/main" id="{B09CB0F8-91EE-4A04-91CD-9B9D390ED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7" name="Freeform 11">
              <a:extLst>
                <a:ext uri="{FF2B5EF4-FFF2-40B4-BE49-F238E27FC236}">
                  <a16:creationId xmlns:a16="http://schemas.microsoft.com/office/drawing/2014/main" id="{954CB039-9A52-4C07-BDB1-747876D86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8" name="Freeform 12">
              <a:extLst>
                <a:ext uri="{FF2B5EF4-FFF2-40B4-BE49-F238E27FC236}">
                  <a16:creationId xmlns:a16="http://schemas.microsoft.com/office/drawing/2014/main" id="{AD9FE313-C425-42A8-92A9-82E74C4096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9" name="Freeform 13">
              <a:extLst>
                <a:ext uri="{FF2B5EF4-FFF2-40B4-BE49-F238E27FC236}">
                  <a16:creationId xmlns:a16="http://schemas.microsoft.com/office/drawing/2014/main" id="{CD506FC5-3A23-48B7-9771-7B77E6DA0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0" name="Freeform 14">
              <a:extLst>
                <a:ext uri="{FF2B5EF4-FFF2-40B4-BE49-F238E27FC236}">
                  <a16:creationId xmlns:a16="http://schemas.microsoft.com/office/drawing/2014/main" id="{6FF54CDF-21B0-46AE-B402-234E62F9D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1" name="Freeform 15">
              <a:extLst>
                <a:ext uri="{FF2B5EF4-FFF2-40B4-BE49-F238E27FC236}">
                  <a16:creationId xmlns:a16="http://schemas.microsoft.com/office/drawing/2014/main" id="{EE88784D-C24D-4FBD-AF34-85BA74966F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2" name="Freeform 16">
              <a:extLst>
                <a:ext uri="{FF2B5EF4-FFF2-40B4-BE49-F238E27FC236}">
                  <a16:creationId xmlns:a16="http://schemas.microsoft.com/office/drawing/2014/main" id="{F524C128-9723-4A4D-BFB5-7EBD5B24FB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3" name="Freeform 17">
              <a:extLst>
                <a:ext uri="{FF2B5EF4-FFF2-40B4-BE49-F238E27FC236}">
                  <a16:creationId xmlns:a16="http://schemas.microsoft.com/office/drawing/2014/main" id="{9C742EF7-4F82-4B4A-9693-4F794B6A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4" name="Freeform 18">
              <a:extLst>
                <a:ext uri="{FF2B5EF4-FFF2-40B4-BE49-F238E27FC236}">
                  <a16:creationId xmlns:a16="http://schemas.microsoft.com/office/drawing/2014/main" id="{0265747A-2114-4F0F-81B6-618FD38958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5" name="Freeform 19">
              <a:extLst>
                <a:ext uri="{FF2B5EF4-FFF2-40B4-BE49-F238E27FC236}">
                  <a16:creationId xmlns:a16="http://schemas.microsoft.com/office/drawing/2014/main" id="{99E488E3-470E-4FC6-A3B0-141DF162D8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6" name="Freeform 20">
              <a:extLst>
                <a:ext uri="{FF2B5EF4-FFF2-40B4-BE49-F238E27FC236}">
                  <a16:creationId xmlns:a16="http://schemas.microsoft.com/office/drawing/2014/main" id="{612B7DC5-03F3-4B7B-9520-D66144F168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7" name="Freeform 21">
              <a:extLst>
                <a:ext uri="{FF2B5EF4-FFF2-40B4-BE49-F238E27FC236}">
                  <a16:creationId xmlns:a16="http://schemas.microsoft.com/office/drawing/2014/main" id="{B2355AA2-DB69-485A-B600-E3DF02F2DF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8" name="Freeform 22">
              <a:extLst>
                <a:ext uri="{FF2B5EF4-FFF2-40B4-BE49-F238E27FC236}">
                  <a16:creationId xmlns:a16="http://schemas.microsoft.com/office/drawing/2014/main" id="{4DC3AC80-2B15-428E-8B1E-53312C666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9" name="Freeform 23">
              <a:extLst>
                <a:ext uri="{FF2B5EF4-FFF2-40B4-BE49-F238E27FC236}">
                  <a16:creationId xmlns:a16="http://schemas.microsoft.com/office/drawing/2014/main" id="{C48F81D6-640C-4483-9773-8C7BFF461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0" name="Freeform 24">
              <a:extLst>
                <a:ext uri="{FF2B5EF4-FFF2-40B4-BE49-F238E27FC236}">
                  <a16:creationId xmlns:a16="http://schemas.microsoft.com/office/drawing/2014/main" id="{C7AA2EE3-7411-4DCB-B79E-0C5C95D7C7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1" name="Freeform 25">
              <a:extLst>
                <a:ext uri="{FF2B5EF4-FFF2-40B4-BE49-F238E27FC236}">
                  <a16:creationId xmlns:a16="http://schemas.microsoft.com/office/drawing/2014/main" id="{8B84BFA3-B122-4CA5-8C28-79134C97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2" name="Freeform 26">
              <a:extLst>
                <a:ext uri="{FF2B5EF4-FFF2-40B4-BE49-F238E27FC236}">
                  <a16:creationId xmlns:a16="http://schemas.microsoft.com/office/drawing/2014/main" id="{A7C22B06-B32B-46EB-9428-B7CA7DA1F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3" name="Freeform 27">
              <a:extLst>
                <a:ext uri="{FF2B5EF4-FFF2-40B4-BE49-F238E27FC236}">
                  <a16:creationId xmlns:a16="http://schemas.microsoft.com/office/drawing/2014/main" id="{1AE1D740-5AF4-4B8F-B533-C8CD4E56E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4" name="Freeform 28">
              <a:extLst>
                <a:ext uri="{FF2B5EF4-FFF2-40B4-BE49-F238E27FC236}">
                  <a16:creationId xmlns:a16="http://schemas.microsoft.com/office/drawing/2014/main" id="{555B0792-99B8-4014-AC84-7B39D21294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5" name="Freeform 29">
              <a:extLst>
                <a:ext uri="{FF2B5EF4-FFF2-40B4-BE49-F238E27FC236}">
                  <a16:creationId xmlns:a16="http://schemas.microsoft.com/office/drawing/2014/main" id="{395B90B6-A4DE-4EEF-B53E-395E8D4AF3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6" name="Freeform 30">
              <a:extLst>
                <a:ext uri="{FF2B5EF4-FFF2-40B4-BE49-F238E27FC236}">
                  <a16:creationId xmlns:a16="http://schemas.microsoft.com/office/drawing/2014/main" id="{A0117576-A27F-4175-BD9D-EE15C96D98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7" name="Freeform 31">
              <a:extLst>
                <a:ext uri="{FF2B5EF4-FFF2-40B4-BE49-F238E27FC236}">
                  <a16:creationId xmlns:a16="http://schemas.microsoft.com/office/drawing/2014/main" id="{93C8332E-93D3-4919-A977-06EC76556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8" name="Freeform 32">
              <a:extLst>
                <a:ext uri="{FF2B5EF4-FFF2-40B4-BE49-F238E27FC236}">
                  <a16:creationId xmlns:a16="http://schemas.microsoft.com/office/drawing/2014/main" id="{B086AC0E-8130-47AC-A510-5285FAE659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9" name="Rectangle 33">
              <a:extLst>
                <a:ext uri="{FF2B5EF4-FFF2-40B4-BE49-F238E27FC236}">
                  <a16:creationId xmlns:a16="http://schemas.microsoft.com/office/drawing/2014/main" id="{DF1BC1DF-8089-49D8-9535-EAB0D7C9A4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330" name="Freeform 34">
              <a:extLst>
                <a:ext uri="{FF2B5EF4-FFF2-40B4-BE49-F238E27FC236}">
                  <a16:creationId xmlns:a16="http://schemas.microsoft.com/office/drawing/2014/main" id="{97388BAE-DCB9-4B88-9CDE-6FA3304D3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1" name="Freeform 35">
              <a:extLst>
                <a:ext uri="{FF2B5EF4-FFF2-40B4-BE49-F238E27FC236}">
                  <a16:creationId xmlns:a16="http://schemas.microsoft.com/office/drawing/2014/main" id="{7E059A96-E5FE-4EE1-9C6D-3AB208BF6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2" name="Freeform 36">
              <a:extLst>
                <a:ext uri="{FF2B5EF4-FFF2-40B4-BE49-F238E27FC236}">
                  <a16:creationId xmlns:a16="http://schemas.microsoft.com/office/drawing/2014/main" id="{CD6A3DCE-FBEE-41E7-A0EC-CA23A1DF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3" name="Freeform 37">
              <a:extLst>
                <a:ext uri="{FF2B5EF4-FFF2-40B4-BE49-F238E27FC236}">
                  <a16:creationId xmlns:a16="http://schemas.microsoft.com/office/drawing/2014/main" id="{52966C83-B07E-463F-B982-F3E074D9D1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4" name="Freeform 38">
              <a:extLst>
                <a:ext uri="{FF2B5EF4-FFF2-40B4-BE49-F238E27FC236}">
                  <a16:creationId xmlns:a16="http://schemas.microsoft.com/office/drawing/2014/main" id="{0F475B53-6578-4C68-AC7C-3BE28EA6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5" name="Freeform 39">
              <a:extLst>
                <a:ext uri="{FF2B5EF4-FFF2-40B4-BE49-F238E27FC236}">
                  <a16:creationId xmlns:a16="http://schemas.microsoft.com/office/drawing/2014/main" id="{8475C02B-D024-4E20-9EF3-2A7E96740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6" name="Freeform 40">
              <a:extLst>
                <a:ext uri="{FF2B5EF4-FFF2-40B4-BE49-F238E27FC236}">
                  <a16:creationId xmlns:a16="http://schemas.microsoft.com/office/drawing/2014/main" id="{1F5EF5DC-7372-4549-B0A6-800F194068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7" name="Freeform 41">
              <a:extLst>
                <a:ext uri="{FF2B5EF4-FFF2-40B4-BE49-F238E27FC236}">
                  <a16:creationId xmlns:a16="http://schemas.microsoft.com/office/drawing/2014/main" id="{8B908D96-CCB2-426B-862C-2BDB2AF71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8" name="Freeform 42">
              <a:extLst>
                <a:ext uri="{FF2B5EF4-FFF2-40B4-BE49-F238E27FC236}">
                  <a16:creationId xmlns:a16="http://schemas.microsoft.com/office/drawing/2014/main" id="{26752E6D-E46B-4DA2-B280-5C696EF4FD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9" name="Freeform 43">
              <a:extLst>
                <a:ext uri="{FF2B5EF4-FFF2-40B4-BE49-F238E27FC236}">
                  <a16:creationId xmlns:a16="http://schemas.microsoft.com/office/drawing/2014/main" id="{011E7A27-73CF-4E1E-8AE2-B88B96F3B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0" name="Freeform 44">
              <a:extLst>
                <a:ext uri="{FF2B5EF4-FFF2-40B4-BE49-F238E27FC236}">
                  <a16:creationId xmlns:a16="http://schemas.microsoft.com/office/drawing/2014/main" id="{1DBE1EE2-4667-4A45-80F7-217D3B6FA7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1" name="Rectangle 45">
              <a:extLst>
                <a:ext uri="{FF2B5EF4-FFF2-40B4-BE49-F238E27FC236}">
                  <a16:creationId xmlns:a16="http://schemas.microsoft.com/office/drawing/2014/main" id="{A48239BC-3712-4110-AE92-4AC892603DE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342" name="Freeform 46">
              <a:extLst>
                <a:ext uri="{FF2B5EF4-FFF2-40B4-BE49-F238E27FC236}">
                  <a16:creationId xmlns:a16="http://schemas.microsoft.com/office/drawing/2014/main" id="{14B6D739-1C93-4350-BC14-ED88C6341B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3" name="Freeform 47">
              <a:extLst>
                <a:ext uri="{FF2B5EF4-FFF2-40B4-BE49-F238E27FC236}">
                  <a16:creationId xmlns:a16="http://schemas.microsoft.com/office/drawing/2014/main" id="{2F73DF89-CB95-4798-90CA-B7A1DF2D36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4" name="Freeform 48">
              <a:extLst>
                <a:ext uri="{FF2B5EF4-FFF2-40B4-BE49-F238E27FC236}">
                  <a16:creationId xmlns:a16="http://schemas.microsoft.com/office/drawing/2014/main" id="{1DA7D977-8D60-47B5-8071-30A6FA0C9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5" name="Freeform 49">
              <a:extLst>
                <a:ext uri="{FF2B5EF4-FFF2-40B4-BE49-F238E27FC236}">
                  <a16:creationId xmlns:a16="http://schemas.microsoft.com/office/drawing/2014/main" id="{4A241594-4FC5-4570-94B2-724F248A6B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6" name="Freeform 50">
              <a:extLst>
                <a:ext uri="{FF2B5EF4-FFF2-40B4-BE49-F238E27FC236}">
                  <a16:creationId xmlns:a16="http://schemas.microsoft.com/office/drawing/2014/main" id="{9D31F634-1A34-473E-A0FA-D06EB57D97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7" name="Freeform 51">
              <a:extLst>
                <a:ext uri="{FF2B5EF4-FFF2-40B4-BE49-F238E27FC236}">
                  <a16:creationId xmlns:a16="http://schemas.microsoft.com/office/drawing/2014/main" id="{CE20C679-7385-48FF-BBE5-5BA7C0E70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8" name="Freeform 52">
              <a:extLst>
                <a:ext uri="{FF2B5EF4-FFF2-40B4-BE49-F238E27FC236}">
                  <a16:creationId xmlns:a16="http://schemas.microsoft.com/office/drawing/2014/main" id="{ADF9CA3B-265F-4927-BA79-0A676AF3F5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9" name="Freeform 53">
              <a:extLst>
                <a:ext uri="{FF2B5EF4-FFF2-40B4-BE49-F238E27FC236}">
                  <a16:creationId xmlns:a16="http://schemas.microsoft.com/office/drawing/2014/main" id="{B138D01D-340C-4DB0-A0E1-D54B9319D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0" name="Freeform 54">
              <a:extLst>
                <a:ext uri="{FF2B5EF4-FFF2-40B4-BE49-F238E27FC236}">
                  <a16:creationId xmlns:a16="http://schemas.microsoft.com/office/drawing/2014/main" id="{B56918B0-069B-4C98-995E-4D6B0B176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1" name="Freeform 55">
              <a:extLst>
                <a:ext uri="{FF2B5EF4-FFF2-40B4-BE49-F238E27FC236}">
                  <a16:creationId xmlns:a16="http://schemas.microsoft.com/office/drawing/2014/main" id="{2BD45940-09B7-4CD3-90E7-0EA2CF6A03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2" name="Freeform 56">
              <a:extLst>
                <a:ext uri="{FF2B5EF4-FFF2-40B4-BE49-F238E27FC236}">
                  <a16:creationId xmlns:a16="http://schemas.microsoft.com/office/drawing/2014/main" id="{347A8664-7179-419E-A26E-8250762910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3" name="Freeform 57">
              <a:extLst>
                <a:ext uri="{FF2B5EF4-FFF2-40B4-BE49-F238E27FC236}">
                  <a16:creationId xmlns:a16="http://schemas.microsoft.com/office/drawing/2014/main" id="{B7350394-4D50-4E2E-8AF2-F4A52E734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4" name="Freeform 58">
              <a:extLst>
                <a:ext uri="{FF2B5EF4-FFF2-40B4-BE49-F238E27FC236}">
                  <a16:creationId xmlns:a16="http://schemas.microsoft.com/office/drawing/2014/main" id="{6B464294-4049-4542-A83E-22B8CC6331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356" name="Group 355">
            <a:extLst>
              <a:ext uri="{FF2B5EF4-FFF2-40B4-BE49-F238E27FC236}">
                <a16:creationId xmlns:a16="http://schemas.microsoft.com/office/drawing/2014/main" id="{4C78E281-F596-4ECB-979A-89D89452AA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357" name="Freeform 32">
              <a:extLst>
                <a:ext uri="{FF2B5EF4-FFF2-40B4-BE49-F238E27FC236}">
                  <a16:creationId xmlns:a16="http://schemas.microsoft.com/office/drawing/2014/main" id="{C20E68C0-5C9E-4DA6-83AD-0EC3179BB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8" name="Freeform 33">
              <a:extLst>
                <a:ext uri="{FF2B5EF4-FFF2-40B4-BE49-F238E27FC236}">
                  <a16:creationId xmlns:a16="http://schemas.microsoft.com/office/drawing/2014/main" id="{80C08ED9-C9F6-4168-816A-F5C5F3AF5A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9" name="Freeform 34">
              <a:extLst>
                <a:ext uri="{FF2B5EF4-FFF2-40B4-BE49-F238E27FC236}">
                  <a16:creationId xmlns:a16="http://schemas.microsoft.com/office/drawing/2014/main" id="{0A83E4BF-890D-4E0A-A720-48088D4224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0" name="Freeform 35">
              <a:extLst>
                <a:ext uri="{FF2B5EF4-FFF2-40B4-BE49-F238E27FC236}">
                  <a16:creationId xmlns:a16="http://schemas.microsoft.com/office/drawing/2014/main" id="{996F9B33-C769-451E-9044-EA85C625C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1" name="Freeform 36">
              <a:extLst>
                <a:ext uri="{FF2B5EF4-FFF2-40B4-BE49-F238E27FC236}">
                  <a16:creationId xmlns:a16="http://schemas.microsoft.com/office/drawing/2014/main" id="{F91D6EA2-C024-4E53-A81E-A50907517B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2" name="Freeform 37">
              <a:extLst>
                <a:ext uri="{FF2B5EF4-FFF2-40B4-BE49-F238E27FC236}">
                  <a16:creationId xmlns:a16="http://schemas.microsoft.com/office/drawing/2014/main" id="{233F8C4E-A946-462B-9703-971ABD45D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3" name="Freeform 38">
              <a:extLst>
                <a:ext uri="{FF2B5EF4-FFF2-40B4-BE49-F238E27FC236}">
                  <a16:creationId xmlns:a16="http://schemas.microsoft.com/office/drawing/2014/main" id="{06059614-A557-45C6-B625-488D41C394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4" name="Freeform 39">
              <a:extLst>
                <a:ext uri="{FF2B5EF4-FFF2-40B4-BE49-F238E27FC236}">
                  <a16:creationId xmlns:a16="http://schemas.microsoft.com/office/drawing/2014/main" id="{26BCD22B-880F-40F8-88AC-CD9285348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5" name="Freeform 40">
              <a:extLst>
                <a:ext uri="{FF2B5EF4-FFF2-40B4-BE49-F238E27FC236}">
                  <a16:creationId xmlns:a16="http://schemas.microsoft.com/office/drawing/2014/main" id="{52324B00-0190-4453-9F81-F0E913800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6" name="Rectangle 41">
              <a:extLst>
                <a:ext uri="{FF2B5EF4-FFF2-40B4-BE49-F238E27FC236}">
                  <a16:creationId xmlns:a16="http://schemas.microsoft.com/office/drawing/2014/main" id="{33BE57C0-F93F-4C88-B489-0BFA90D01B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spTree>
    <p:extLst>
      <p:ext uri="{BB962C8B-B14F-4D97-AF65-F5344CB8AC3E}">
        <p14:creationId xmlns:p14="http://schemas.microsoft.com/office/powerpoint/2010/main" val="1901511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0" name="Group 9">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1"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2"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5"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0"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2"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3"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4"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5"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6"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7"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8"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66" name="Group 65">
            <a:extLst>
              <a:ext uri="{FF2B5EF4-FFF2-40B4-BE49-F238E27FC236}">
                <a16:creationId xmlns:a16="http://schemas.microsoft.com/office/drawing/2014/main" id="{1351B104-9B78-4A2B-B970-FA8ABE1CE1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67" name="Rectangle 66">
              <a:extLst>
                <a:ext uri="{FF2B5EF4-FFF2-40B4-BE49-F238E27FC236}">
                  <a16:creationId xmlns:a16="http://schemas.microsoft.com/office/drawing/2014/main" id="{3A130E84-D02F-40FB-9BEB-5202392713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5E142BFD-7D75-4518-BBDF-27C00AB4BC7F}"/>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76E9B767-3BA7-6E56-7333-1C14D6205ECE}"/>
              </a:ext>
            </a:extLst>
          </p:cNvPr>
          <p:cNvSpPr>
            <a:spLocks noGrp="1"/>
          </p:cNvSpPr>
          <p:nvPr>
            <p:ph type="title"/>
          </p:nvPr>
        </p:nvSpPr>
        <p:spPr>
          <a:xfrm>
            <a:off x="6615112" y="1122363"/>
            <a:ext cx="4052887" cy="2387600"/>
          </a:xfrm>
        </p:spPr>
        <p:txBody>
          <a:bodyPr vert="horz" lIns="91440" tIns="45720" rIns="91440" bIns="45720" rtlCol="0" anchor="b">
            <a:normAutofit fontScale="90000"/>
          </a:bodyPr>
          <a:lstStyle/>
          <a:p>
            <a:r>
              <a:rPr lang="en-US" dirty="0">
                <a:solidFill>
                  <a:schemeClr val="bg1"/>
                </a:solidFill>
              </a:rPr>
              <a:t>Creating a Multiple Traffic Light Controller with a Cross Walk and an Emergency Buzzer with secured IoT Control via Web</a:t>
            </a:r>
            <a:br>
              <a:rPr lang="en-US" sz="2300" dirty="0"/>
            </a:br>
            <a:endParaRPr lang="en-US" sz="2300" dirty="0"/>
          </a:p>
        </p:txBody>
      </p:sp>
      <p:pic>
        <p:nvPicPr>
          <p:cNvPr id="5" name="Picture 3" descr="Greenlight on traffic light">
            <a:extLst>
              <a:ext uri="{FF2B5EF4-FFF2-40B4-BE49-F238E27FC236}">
                <a16:creationId xmlns:a16="http://schemas.microsoft.com/office/drawing/2014/main" id="{896AF988-D305-D170-E542-1C0D129F737A}"/>
              </a:ext>
            </a:extLst>
          </p:cNvPr>
          <p:cNvPicPr>
            <a:picLocks noChangeAspect="1"/>
          </p:cNvPicPr>
          <p:nvPr/>
        </p:nvPicPr>
        <p:blipFill rotWithShape="1">
          <a:blip r:embed="rId4"/>
          <a:srcRect l="14718" r="25893" b="-1"/>
          <a:stretch/>
        </p:blipFill>
        <p:spPr>
          <a:xfrm>
            <a:off x="-5597" y="10"/>
            <a:ext cx="6101597" cy="6857990"/>
          </a:xfrm>
          <a:prstGeom prst="rect">
            <a:avLst/>
          </a:prstGeom>
        </p:spPr>
      </p:pic>
      <p:grpSp>
        <p:nvGrpSpPr>
          <p:cNvPr id="70" name="Group 69">
            <a:extLst>
              <a:ext uri="{FF2B5EF4-FFF2-40B4-BE49-F238E27FC236}">
                <a16:creationId xmlns:a16="http://schemas.microsoft.com/office/drawing/2014/main" id="{D4116A08-770E-4DC3-AAB6-E3E8E6CEC8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71" name="Rectangle 5">
              <a:extLst>
                <a:ext uri="{FF2B5EF4-FFF2-40B4-BE49-F238E27FC236}">
                  <a16:creationId xmlns:a16="http://schemas.microsoft.com/office/drawing/2014/main" id="{6ADECFB2-F615-49A9-A242-A3D04CADB0B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72" name="Freeform 6">
              <a:extLst>
                <a:ext uri="{FF2B5EF4-FFF2-40B4-BE49-F238E27FC236}">
                  <a16:creationId xmlns:a16="http://schemas.microsoft.com/office/drawing/2014/main" id="{8E1F3AC6-5FF1-401B-91E4-180D1D356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7">
              <a:extLst>
                <a:ext uri="{FF2B5EF4-FFF2-40B4-BE49-F238E27FC236}">
                  <a16:creationId xmlns:a16="http://schemas.microsoft.com/office/drawing/2014/main" id="{72BC7A9D-387B-4877-B8E6-E8ABA6B265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Rectangle 8">
              <a:extLst>
                <a:ext uri="{FF2B5EF4-FFF2-40B4-BE49-F238E27FC236}">
                  <a16:creationId xmlns:a16="http://schemas.microsoft.com/office/drawing/2014/main" id="{9114560A-27D6-469D-992E-33A55B40BA0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75" name="Freeform 9">
              <a:extLst>
                <a:ext uri="{FF2B5EF4-FFF2-40B4-BE49-F238E27FC236}">
                  <a16:creationId xmlns:a16="http://schemas.microsoft.com/office/drawing/2014/main" id="{CBF136EF-7DC2-47D2-974C-70044B5E9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10">
              <a:extLst>
                <a:ext uri="{FF2B5EF4-FFF2-40B4-BE49-F238E27FC236}">
                  <a16:creationId xmlns:a16="http://schemas.microsoft.com/office/drawing/2014/main" id="{6B03084D-F566-41C4-BE37-870FB5A0D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11">
              <a:extLst>
                <a:ext uri="{FF2B5EF4-FFF2-40B4-BE49-F238E27FC236}">
                  <a16:creationId xmlns:a16="http://schemas.microsoft.com/office/drawing/2014/main" id="{049DC21B-8236-4901-9ADD-E3167ABDE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12">
              <a:extLst>
                <a:ext uri="{FF2B5EF4-FFF2-40B4-BE49-F238E27FC236}">
                  <a16:creationId xmlns:a16="http://schemas.microsoft.com/office/drawing/2014/main" id="{304F4FEB-8B5B-45BA-988C-5FBF41059E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13">
              <a:extLst>
                <a:ext uri="{FF2B5EF4-FFF2-40B4-BE49-F238E27FC236}">
                  <a16:creationId xmlns:a16="http://schemas.microsoft.com/office/drawing/2014/main" id="{E88E24C8-3D76-4C2F-84D1-BC3C2AACA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14">
              <a:extLst>
                <a:ext uri="{FF2B5EF4-FFF2-40B4-BE49-F238E27FC236}">
                  <a16:creationId xmlns:a16="http://schemas.microsoft.com/office/drawing/2014/main" id="{91C91468-4F8A-42F1-9505-02D924178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15">
              <a:extLst>
                <a:ext uri="{FF2B5EF4-FFF2-40B4-BE49-F238E27FC236}">
                  <a16:creationId xmlns:a16="http://schemas.microsoft.com/office/drawing/2014/main" id="{C22581B1-C426-4189-85D6-C499D6982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16">
              <a:extLst>
                <a:ext uri="{FF2B5EF4-FFF2-40B4-BE49-F238E27FC236}">
                  <a16:creationId xmlns:a16="http://schemas.microsoft.com/office/drawing/2014/main" id="{29DFD4C4-0517-4A6B-B423-E55582618D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17">
              <a:extLst>
                <a:ext uri="{FF2B5EF4-FFF2-40B4-BE49-F238E27FC236}">
                  <a16:creationId xmlns:a16="http://schemas.microsoft.com/office/drawing/2014/main" id="{7ACD84D3-D09D-4C94-99D5-51713A1D6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18">
              <a:extLst>
                <a:ext uri="{FF2B5EF4-FFF2-40B4-BE49-F238E27FC236}">
                  <a16:creationId xmlns:a16="http://schemas.microsoft.com/office/drawing/2014/main" id="{37C2AEAB-1CC9-4A9A-8303-E1E0C12168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Freeform 19">
              <a:extLst>
                <a:ext uri="{FF2B5EF4-FFF2-40B4-BE49-F238E27FC236}">
                  <a16:creationId xmlns:a16="http://schemas.microsoft.com/office/drawing/2014/main" id="{20ABD348-58FE-4371-AE12-C66FF8CAC3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6" name="Freeform 20">
              <a:extLst>
                <a:ext uri="{FF2B5EF4-FFF2-40B4-BE49-F238E27FC236}">
                  <a16:creationId xmlns:a16="http://schemas.microsoft.com/office/drawing/2014/main" id="{408E0FAA-F0C5-4CB1-95FE-D3D96830FC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21">
              <a:extLst>
                <a:ext uri="{FF2B5EF4-FFF2-40B4-BE49-F238E27FC236}">
                  <a16:creationId xmlns:a16="http://schemas.microsoft.com/office/drawing/2014/main" id="{F83C789F-2881-4822-A724-567720953F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22">
              <a:extLst>
                <a:ext uri="{FF2B5EF4-FFF2-40B4-BE49-F238E27FC236}">
                  <a16:creationId xmlns:a16="http://schemas.microsoft.com/office/drawing/2014/main" id="{6B039120-5C84-4A03-9ADD-32EA6E5D44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23">
              <a:extLst>
                <a:ext uri="{FF2B5EF4-FFF2-40B4-BE49-F238E27FC236}">
                  <a16:creationId xmlns:a16="http://schemas.microsoft.com/office/drawing/2014/main" id="{440E956F-26EB-40C6-B500-1A4BB4ABF7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24">
              <a:extLst>
                <a:ext uri="{FF2B5EF4-FFF2-40B4-BE49-F238E27FC236}">
                  <a16:creationId xmlns:a16="http://schemas.microsoft.com/office/drawing/2014/main" id="{D2449A75-05DC-4791-90F1-335CC6732C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25">
              <a:extLst>
                <a:ext uri="{FF2B5EF4-FFF2-40B4-BE49-F238E27FC236}">
                  <a16:creationId xmlns:a16="http://schemas.microsoft.com/office/drawing/2014/main" id="{2A0F57CD-8F34-4F1D-BFF3-129352250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26">
              <a:extLst>
                <a:ext uri="{FF2B5EF4-FFF2-40B4-BE49-F238E27FC236}">
                  <a16:creationId xmlns:a16="http://schemas.microsoft.com/office/drawing/2014/main" id="{DB0DDCCE-FA18-4790-8F10-67FC66172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27">
              <a:extLst>
                <a:ext uri="{FF2B5EF4-FFF2-40B4-BE49-F238E27FC236}">
                  <a16:creationId xmlns:a16="http://schemas.microsoft.com/office/drawing/2014/main" id="{750A8178-D049-42D4-BA77-A262FE55F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28">
              <a:extLst>
                <a:ext uri="{FF2B5EF4-FFF2-40B4-BE49-F238E27FC236}">
                  <a16:creationId xmlns:a16="http://schemas.microsoft.com/office/drawing/2014/main" id="{B33B9383-8846-404B-85BE-E43F077379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29">
              <a:extLst>
                <a:ext uri="{FF2B5EF4-FFF2-40B4-BE49-F238E27FC236}">
                  <a16:creationId xmlns:a16="http://schemas.microsoft.com/office/drawing/2014/main" id="{79468103-A660-495B-BFDF-8E7D98A09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30">
              <a:extLst>
                <a:ext uri="{FF2B5EF4-FFF2-40B4-BE49-F238E27FC236}">
                  <a16:creationId xmlns:a16="http://schemas.microsoft.com/office/drawing/2014/main" id="{06F4CC44-94E1-47AF-893C-19C4A4AB40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Freeform 31">
              <a:extLst>
                <a:ext uri="{FF2B5EF4-FFF2-40B4-BE49-F238E27FC236}">
                  <a16:creationId xmlns:a16="http://schemas.microsoft.com/office/drawing/2014/main" id="{E87F601E-2166-4FAE-AF96-2A1B17E46E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8" name="Freeform 32">
              <a:extLst>
                <a:ext uri="{FF2B5EF4-FFF2-40B4-BE49-F238E27FC236}">
                  <a16:creationId xmlns:a16="http://schemas.microsoft.com/office/drawing/2014/main" id="{DCDE2745-7AA5-416B-AC78-93C6EAE5D4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Rectangle 33">
              <a:extLst>
                <a:ext uri="{FF2B5EF4-FFF2-40B4-BE49-F238E27FC236}">
                  <a16:creationId xmlns:a16="http://schemas.microsoft.com/office/drawing/2014/main" id="{7D5F7E44-496F-4025-AFD8-7EEC67AC180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00" name="Freeform 34">
              <a:extLst>
                <a:ext uri="{FF2B5EF4-FFF2-40B4-BE49-F238E27FC236}">
                  <a16:creationId xmlns:a16="http://schemas.microsoft.com/office/drawing/2014/main" id="{FA8ED221-FD77-4CD0-A9B9-3F97E40DCD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35">
              <a:extLst>
                <a:ext uri="{FF2B5EF4-FFF2-40B4-BE49-F238E27FC236}">
                  <a16:creationId xmlns:a16="http://schemas.microsoft.com/office/drawing/2014/main" id="{94922F75-95BC-435D-B4BB-BCE65BACC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36">
              <a:extLst>
                <a:ext uri="{FF2B5EF4-FFF2-40B4-BE49-F238E27FC236}">
                  <a16:creationId xmlns:a16="http://schemas.microsoft.com/office/drawing/2014/main" id="{CFB94884-EF28-419D-9147-20B2C9B1A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37">
              <a:extLst>
                <a:ext uri="{FF2B5EF4-FFF2-40B4-BE49-F238E27FC236}">
                  <a16:creationId xmlns:a16="http://schemas.microsoft.com/office/drawing/2014/main" id="{94C72871-F5AC-46D1-97EF-94E4070A7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38">
              <a:extLst>
                <a:ext uri="{FF2B5EF4-FFF2-40B4-BE49-F238E27FC236}">
                  <a16:creationId xmlns:a16="http://schemas.microsoft.com/office/drawing/2014/main" id="{03ED1B15-6247-43B3-BEAE-DB699DE29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39">
              <a:extLst>
                <a:ext uri="{FF2B5EF4-FFF2-40B4-BE49-F238E27FC236}">
                  <a16:creationId xmlns:a16="http://schemas.microsoft.com/office/drawing/2014/main" id="{FA3EA466-B483-4B4A-9FCB-9FFA8E538F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40">
              <a:extLst>
                <a:ext uri="{FF2B5EF4-FFF2-40B4-BE49-F238E27FC236}">
                  <a16:creationId xmlns:a16="http://schemas.microsoft.com/office/drawing/2014/main" id="{CCE5E17C-696E-46EB-B70D-5862742169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41">
              <a:extLst>
                <a:ext uri="{FF2B5EF4-FFF2-40B4-BE49-F238E27FC236}">
                  <a16:creationId xmlns:a16="http://schemas.microsoft.com/office/drawing/2014/main" id="{AB6022EC-6D09-4098-9A97-5A911C08CA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42">
              <a:extLst>
                <a:ext uri="{FF2B5EF4-FFF2-40B4-BE49-F238E27FC236}">
                  <a16:creationId xmlns:a16="http://schemas.microsoft.com/office/drawing/2014/main" id="{7E18073E-1315-4400-ABD9-C34AEAFBFF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43">
              <a:extLst>
                <a:ext uri="{FF2B5EF4-FFF2-40B4-BE49-F238E27FC236}">
                  <a16:creationId xmlns:a16="http://schemas.microsoft.com/office/drawing/2014/main" id="{5510509E-411D-4F1B-BDC6-3E5666896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44">
              <a:extLst>
                <a:ext uri="{FF2B5EF4-FFF2-40B4-BE49-F238E27FC236}">
                  <a16:creationId xmlns:a16="http://schemas.microsoft.com/office/drawing/2014/main" id="{46F1A7E1-EC01-4288-87AE-C3B6434BD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1" name="Rectangle 45">
              <a:extLst>
                <a:ext uri="{FF2B5EF4-FFF2-40B4-BE49-F238E27FC236}">
                  <a16:creationId xmlns:a16="http://schemas.microsoft.com/office/drawing/2014/main" id="{F7BBA432-5463-415B-BA54-3AA2B92D28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12" name="Freeform 46">
              <a:extLst>
                <a:ext uri="{FF2B5EF4-FFF2-40B4-BE49-F238E27FC236}">
                  <a16:creationId xmlns:a16="http://schemas.microsoft.com/office/drawing/2014/main" id="{66E19F01-137B-4A95-9313-CE6F77806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3" name="Freeform 47">
              <a:extLst>
                <a:ext uri="{FF2B5EF4-FFF2-40B4-BE49-F238E27FC236}">
                  <a16:creationId xmlns:a16="http://schemas.microsoft.com/office/drawing/2014/main" id="{38C0AACC-51F2-424F-9988-F3B621941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4" name="Freeform 48">
              <a:extLst>
                <a:ext uri="{FF2B5EF4-FFF2-40B4-BE49-F238E27FC236}">
                  <a16:creationId xmlns:a16="http://schemas.microsoft.com/office/drawing/2014/main" id="{7364A775-01A6-4012-88CF-58FDDBE4C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5" name="Freeform 49">
              <a:extLst>
                <a:ext uri="{FF2B5EF4-FFF2-40B4-BE49-F238E27FC236}">
                  <a16:creationId xmlns:a16="http://schemas.microsoft.com/office/drawing/2014/main" id="{C8C770C5-535A-4F1B-81CA-FD6F32C09A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6" name="Freeform 50">
              <a:extLst>
                <a:ext uri="{FF2B5EF4-FFF2-40B4-BE49-F238E27FC236}">
                  <a16:creationId xmlns:a16="http://schemas.microsoft.com/office/drawing/2014/main" id="{55F9C3EF-BEB8-4836-8DE0-319E54496E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7" name="Freeform 51">
              <a:extLst>
                <a:ext uri="{FF2B5EF4-FFF2-40B4-BE49-F238E27FC236}">
                  <a16:creationId xmlns:a16="http://schemas.microsoft.com/office/drawing/2014/main" id="{0976D9A1-85FC-406B-8AEA-AE3C056A40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8" name="Freeform 52">
              <a:extLst>
                <a:ext uri="{FF2B5EF4-FFF2-40B4-BE49-F238E27FC236}">
                  <a16:creationId xmlns:a16="http://schemas.microsoft.com/office/drawing/2014/main" id="{68BC6126-2A3A-4F1D-A565-BEF620660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9" name="Freeform 53">
              <a:extLst>
                <a:ext uri="{FF2B5EF4-FFF2-40B4-BE49-F238E27FC236}">
                  <a16:creationId xmlns:a16="http://schemas.microsoft.com/office/drawing/2014/main" id="{D8C7B98D-F83E-485D-B01D-270242E8FD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0" name="Freeform 54">
              <a:extLst>
                <a:ext uri="{FF2B5EF4-FFF2-40B4-BE49-F238E27FC236}">
                  <a16:creationId xmlns:a16="http://schemas.microsoft.com/office/drawing/2014/main" id="{93D5E722-D236-478A-A13F-8FA4141D94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1" name="Freeform 55">
              <a:extLst>
                <a:ext uri="{FF2B5EF4-FFF2-40B4-BE49-F238E27FC236}">
                  <a16:creationId xmlns:a16="http://schemas.microsoft.com/office/drawing/2014/main" id="{ABE1456F-F283-4BD5-A1B9-EF2423B68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2" name="Freeform 56">
              <a:extLst>
                <a:ext uri="{FF2B5EF4-FFF2-40B4-BE49-F238E27FC236}">
                  <a16:creationId xmlns:a16="http://schemas.microsoft.com/office/drawing/2014/main" id="{E4D1AC66-8164-4BBC-89D5-69FE7A4FC2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3" name="Freeform 57">
              <a:extLst>
                <a:ext uri="{FF2B5EF4-FFF2-40B4-BE49-F238E27FC236}">
                  <a16:creationId xmlns:a16="http://schemas.microsoft.com/office/drawing/2014/main" id="{845A8868-488C-447D-979F-7E01B82AC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4" name="Freeform 58">
              <a:extLst>
                <a:ext uri="{FF2B5EF4-FFF2-40B4-BE49-F238E27FC236}">
                  <a16:creationId xmlns:a16="http://schemas.microsoft.com/office/drawing/2014/main" id="{948639B9-9B88-432B-914E-6B70BAEB1D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26" name="Group 125">
            <a:extLst>
              <a:ext uri="{FF2B5EF4-FFF2-40B4-BE49-F238E27FC236}">
                <a16:creationId xmlns:a16="http://schemas.microsoft.com/office/drawing/2014/main" id="{77EB1C59-16D1-4C5E-9775-50CB40E022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7" name="Freeform 32">
              <a:extLst>
                <a:ext uri="{FF2B5EF4-FFF2-40B4-BE49-F238E27FC236}">
                  <a16:creationId xmlns:a16="http://schemas.microsoft.com/office/drawing/2014/main" id="{08680D14-7FE7-4522-B5EE-76447F833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8" name="Freeform 33">
              <a:extLst>
                <a:ext uri="{FF2B5EF4-FFF2-40B4-BE49-F238E27FC236}">
                  <a16:creationId xmlns:a16="http://schemas.microsoft.com/office/drawing/2014/main" id="{D82C01B5-EC9C-4883-B130-115321E8B3E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9" name="Freeform 34">
              <a:extLst>
                <a:ext uri="{FF2B5EF4-FFF2-40B4-BE49-F238E27FC236}">
                  <a16:creationId xmlns:a16="http://schemas.microsoft.com/office/drawing/2014/main" id="{DBBE5E83-362F-4EA7-A96D-0BC830A217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0" name="Freeform 35">
              <a:extLst>
                <a:ext uri="{FF2B5EF4-FFF2-40B4-BE49-F238E27FC236}">
                  <a16:creationId xmlns:a16="http://schemas.microsoft.com/office/drawing/2014/main" id="{3971FE03-8B37-43AF-8842-8D4411C3C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1" name="Freeform 36">
              <a:extLst>
                <a:ext uri="{FF2B5EF4-FFF2-40B4-BE49-F238E27FC236}">
                  <a16:creationId xmlns:a16="http://schemas.microsoft.com/office/drawing/2014/main" id="{8E4E3D41-4CF7-4D15-854A-C4330D3900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2" name="Freeform 37">
              <a:extLst>
                <a:ext uri="{FF2B5EF4-FFF2-40B4-BE49-F238E27FC236}">
                  <a16:creationId xmlns:a16="http://schemas.microsoft.com/office/drawing/2014/main" id="{78B649D7-3C5D-462D-B06A-D065135FE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3" name="Freeform 38">
              <a:extLst>
                <a:ext uri="{FF2B5EF4-FFF2-40B4-BE49-F238E27FC236}">
                  <a16:creationId xmlns:a16="http://schemas.microsoft.com/office/drawing/2014/main" id="{7A3DDEF1-D28A-48D9-8E48-B2003DF2EE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4" name="Freeform 39">
              <a:extLst>
                <a:ext uri="{FF2B5EF4-FFF2-40B4-BE49-F238E27FC236}">
                  <a16:creationId xmlns:a16="http://schemas.microsoft.com/office/drawing/2014/main" id="{4A56A02B-D000-45AB-B7DB-E47CA8E77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5" name="Freeform 40">
              <a:extLst>
                <a:ext uri="{FF2B5EF4-FFF2-40B4-BE49-F238E27FC236}">
                  <a16:creationId xmlns:a16="http://schemas.microsoft.com/office/drawing/2014/main" id="{343CE08B-7325-4244-99EA-5E58C982DB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6" name="Rectangle 41">
              <a:extLst>
                <a:ext uri="{FF2B5EF4-FFF2-40B4-BE49-F238E27FC236}">
                  <a16:creationId xmlns:a16="http://schemas.microsoft.com/office/drawing/2014/main" id="{7F08E29E-A67F-410A-A810-7000201BFA8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spTree>
    <p:extLst>
      <p:ext uri="{BB962C8B-B14F-4D97-AF65-F5344CB8AC3E}">
        <p14:creationId xmlns:p14="http://schemas.microsoft.com/office/powerpoint/2010/main" val="1733846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6"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18" name="Group 117">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19" name="Group 118">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31"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32"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3"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4"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5"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6"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7"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8"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9"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0"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1"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2"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43"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4"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5"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6"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7"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48"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9"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0"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1"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2"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3"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4"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5"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6"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7"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120" name="Group 119">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1"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2"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3"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4"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5"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6"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7"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8"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9"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0"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sp useBgFill="1">
        <p:nvSpPr>
          <p:cNvPr id="159" name="Rectangle 158">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61"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16842306-5782-2247-AE1D-71B786529D0F}"/>
              </a:ext>
            </a:extLst>
          </p:cNvPr>
          <p:cNvSpPr>
            <a:spLocks noGrp="1"/>
          </p:cNvSpPr>
          <p:nvPr>
            <p:ph type="title"/>
          </p:nvPr>
        </p:nvSpPr>
        <p:spPr>
          <a:xfrm>
            <a:off x="1141413" y="618518"/>
            <a:ext cx="4459286" cy="1478570"/>
          </a:xfrm>
        </p:spPr>
        <p:txBody>
          <a:bodyPr vert="horz" lIns="91440" tIns="45720" rIns="91440" bIns="45720" rtlCol="0" anchor="ctr">
            <a:normAutofit/>
          </a:bodyPr>
          <a:lstStyle/>
          <a:p>
            <a:r>
              <a:rPr lang="en-US" dirty="0">
                <a:solidFill>
                  <a:schemeClr val="bg1"/>
                </a:solidFill>
              </a:rPr>
              <a:t>Picture of circuit with working LEDs and LCD display</a:t>
            </a:r>
          </a:p>
        </p:txBody>
      </p:sp>
      <p:sp>
        <p:nvSpPr>
          <p:cNvPr id="4" name="Text Placeholder 3">
            <a:extLst>
              <a:ext uri="{FF2B5EF4-FFF2-40B4-BE49-F238E27FC236}">
                <a16:creationId xmlns:a16="http://schemas.microsoft.com/office/drawing/2014/main" id="{FC3EC6C3-505D-5675-F225-AAC097F82E5B}"/>
              </a:ext>
            </a:extLst>
          </p:cNvPr>
          <p:cNvSpPr>
            <a:spLocks noGrp="1"/>
          </p:cNvSpPr>
          <p:nvPr>
            <p:ph type="body" sz="half" idx="2"/>
          </p:nvPr>
        </p:nvSpPr>
        <p:spPr>
          <a:xfrm>
            <a:off x="1141412" y="2249487"/>
            <a:ext cx="4459287" cy="3965046"/>
          </a:xfrm>
        </p:spPr>
        <p:txBody>
          <a:bodyPr vert="horz" lIns="91440" tIns="45720" rIns="91440" bIns="45720" rtlCol="0">
            <a:normAutofit/>
          </a:bodyPr>
          <a:lstStyle/>
          <a:p>
            <a:pPr lvl="0" indent="-228600">
              <a:lnSpc>
                <a:spcPct val="110000"/>
              </a:lnSpc>
              <a:buFont typeface="Arial" panose="020B0604020202020204" pitchFamily="34" charset="0"/>
              <a:buChar char="•"/>
            </a:pPr>
            <a:r>
              <a:rPr lang="en-US" sz="1700" dirty="0">
                <a:solidFill>
                  <a:srgbClr val="FF0000"/>
                </a:solidFill>
              </a:rPr>
              <a:t>ESP 32 Board</a:t>
            </a:r>
          </a:p>
          <a:p>
            <a:pPr indent="-228600">
              <a:lnSpc>
                <a:spcPct val="110000"/>
              </a:lnSpc>
              <a:buFont typeface="Arial" panose="020B0604020202020204" pitchFamily="34" charset="0"/>
              <a:buChar char="•"/>
            </a:pPr>
            <a:r>
              <a:rPr lang="en-US" sz="1700" dirty="0">
                <a:solidFill>
                  <a:srgbClr val="FF0000"/>
                </a:solidFill>
              </a:rPr>
              <a:t>Colored LEDs: Red, Yellow and Green (two sets)</a:t>
            </a:r>
          </a:p>
          <a:p>
            <a:pPr indent="-228600">
              <a:lnSpc>
                <a:spcPct val="110000"/>
              </a:lnSpc>
              <a:buFont typeface="Arial" panose="020B0604020202020204" pitchFamily="34" charset="0"/>
              <a:buChar char="•"/>
            </a:pPr>
            <a:r>
              <a:rPr lang="en-US" sz="1700" dirty="0">
                <a:solidFill>
                  <a:srgbClr val="FF0000"/>
                </a:solidFill>
              </a:rPr>
              <a:t>One Blue LED – Emergency Light</a:t>
            </a:r>
          </a:p>
          <a:p>
            <a:pPr lvl="0" indent="-228600">
              <a:lnSpc>
                <a:spcPct val="110000"/>
              </a:lnSpc>
              <a:buFont typeface="Arial" panose="020B0604020202020204" pitchFamily="34" charset="0"/>
              <a:buChar char="•"/>
            </a:pPr>
            <a:r>
              <a:rPr lang="en-US" sz="1700" dirty="0">
                <a:solidFill>
                  <a:srgbClr val="FF0000"/>
                </a:solidFill>
              </a:rPr>
              <a:t>220 Ohm Resistors (optional)</a:t>
            </a:r>
          </a:p>
          <a:p>
            <a:pPr lvl="0" indent="-228600">
              <a:lnSpc>
                <a:spcPct val="110000"/>
              </a:lnSpc>
              <a:buFont typeface="Arial" panose="020B0604020202020204" pitchFamily="34" charset="0"/>
              <a:buChar char="•"/>
            </a:pPr>
            <a:r>
              <a:rPr lang="en-US" sz="1700" dirty="0">
                <a:solidFill>
                  <a:srgbClr val="FF0000"/>
                </a:solidFill>
              </a:rPr>
              <a:t>Push Button</a:t>
            </a:r>
          </a:p>
          <a:p>
            <a:pPr indent="-228600">
              <a:lnSpc>
                <a:spcPct val="110000"/>
              </a:lnSpc>
              <a:buFont typeface="Arial" panose="020B0604020202020204" pitchFamily="34" charset="0"/>
              <a:buChar char="•"/>
            </a:pPr>
            <a:r>
              <a:rPr lang="en-US" sz="1700" dirty="0">
                <a:solidFill>
                  <a:srgbClr val="FF0000"/>
                </a:solidFill>
              </a:rPr>
              <a:t>LCD Unit </a:t>
            </a:r>
          </a:p>
          <a:p>
            <a:pPr indent="-228600">
              <a:lnSpc>
                <a:spcPct val="110000"/>
              </a:lnSpc>
              <a:buFont typeface="Arial" panose="020B0604020202020204" pitchFamily="34" charset="0"/>
              <a:buChar char="•"/>
            </a:pPr>
            <a:r>
              <a:rPr lang="en-US" sz="1700" dirty="0">
                <a:solidFill>
                  <a:srgbClr val="FF0000"/>
                </a:solidFill>
              </a:rPr>
              <a:t>Buzzer</a:t>
            </a:r>
          </a:p>
          <a:p>
            <a:pPr indent="-228600">
              <a:lnSpc>
                <a:spcPct val="110000"/>
              </a:lnSpc>
              <a:buFont typeface="Arial" panose="020B0604020202020204" pitchFamily="34" charset="0"/>
              <a:buChar char="•"/>
            </a:pPr>
            <a:r>
              <a:rPr lang="en-US" sz="1700" dirty="0">
                <a:solidFill>
                  <a:srgbClr val="FF0000"/>
                </a:solidFill>
              </a:rPr>
              <a:t>Wires</a:t>
            </a:r>
          </a:p>
          <a:p>
            <a:pPr lvl="0" indent="-228600">
              <a:lnSpc>
                <a:spcPct val="110000"/>
              </a:lnSpc>
              <a:buFont typeface="Arial" panose="020B0604020202020204" pitchFamily="34" charset="0"/>
              <a:buChar char="•"/>
            </a:pPr>
            <a:r>
              <a:rPr lang="en-US" sz="1700" dirty="0">
                <a:solidFill>
                  <a:srgbClr val="FF0000"/>
                </a:solidFill>
              </a:rPr>
              <a:t>Breadboard</a:t>
            </a:r>
          </a:p>
          <a:p>
            <a:pPr indent="-228600">
              <a:lnSpc>
                <a:spcPct val="110000"/>
              </a:lnSpc>
              <a:buFont typeface="Arial" panose="020B0604020202020204" pitchFamily="34" charset="0"/>
              <a:buChar char="•"/>
            </a:pPr>
            <a:endParaRPr lang="en-US" sz="1700" dirty="0"/>
          </a:p>
        </p:txBody>
      </p:sp>
      <p:pic>
        <p:nvPicPr>
          <p:cNvPr id="5" name="Content Placeholder 4" descr="A picture containing text, electronics&#10;&#10;Description automatically generated">
            <a:extLst>
              <a:ext uri="{FF2B5EF4-FFF2-40B4-BE49-F238E27FC236}">
                <a16:creationId xmlns:a16="http://schemas.microsoft.com/office/drawing/2014/main" id="{F172A6B4-C487-70EB-ADCA-268B0CF0CAF3}"/>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15704" b="2"/>
          <a:stretch/>
        </p:blipFill>
        <p:spPr>
          <a:xfrm rot="5400000">
            <a:off x="6026132" y="927126"/>
            <a:ext cx="5596015" cy="4978798"/>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63" name="Group 162">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64"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65"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6"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7"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8"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9"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0"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1"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2"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3"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4"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5"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76"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7"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8"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9"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0"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81"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2"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3"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4"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5"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6"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7"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8"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9"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0"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Tree>
    <p:extLst>
      <p:ext uri="{BB962C8B-B14F-4D97-AF65-F5344CB8AC3E}">
        <p14:creationId xmlns:p14="http://schemas.microsoft.com/office/powerpoint/2010/main" val="2869812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5"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97" name="Group 96">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98"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99"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02"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1"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2"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3"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4"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5"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6"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7"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8"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9"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0"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1"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2"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3"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4"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5"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6"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27"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8"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9"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0"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1"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2"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3"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4"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5"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6"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7"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8"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39"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0"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1"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2"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3"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4"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5"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6"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7"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8"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9"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0"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1"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7F699602-50D9-8E89-FE7A-B0F0FF1DAFCB}"/>
              </a:ext>
            </a:extLst>
          </p:cNvPr>
          <p:cNvSpPr>
            <a:spLocks noGrp="1"/>
          </p:cNvSpPr>
          <p:nvPr>
            <p:ph type="title"/>
          </p:nvPr>
        </p:nvSpPr>
        <p:spPr>
          <a:xfrm>
            <a:off x="1617233" y="4539573"/>
            <a:ext cx="8957534" cy="1182838"/>
          </a:xfrm>
        </p:spPr>
        <p:txBody>
          <a:bodyPr vert="horz" lIns="91440" tIns="45720" rIns="91440" bIns="45720" rtlCol="0" anchor="b">
            <a:normAutofit/>
          </a:bodyPr>
          <a:lstStyle/>
          <a:p>
            <a:pPr algn="ctr"/>
            <a:r>
              <a:rPr lang="en-US" sz="4800" dirty="0"/>
              <a:t> </a:t>
            </a:r>
            <a:r>
              <a:rPr lang="en-US" sz="4800" dirty="0">
                <a:solidFill>
                  <a:schemeClr val="bg1"/>
                </a:solidFill>
              </a:rPr>
              <a:t>code in Arduino IDE</a:t>
            </a:r>
          </a:p>
        </p:txBody>
      </p:sp>
      <p:sp>
        <p:nvSpPr>
          <p:cNvPr id="153" name="Round Diagonal Corner Rectangle 6">
            <a:extLst>
              <a:ext uri="{FF2B5EF4-FFF2-40B4-BE49-F238E27FC236}">
                <a16:creationId xmlns:a16="http://schemas.microsoft.com/office/drawing/2014/main" id="{C1C3FA74-6158-4157-A8F0-8CAE5091F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4" y="639965"/>
            <a:ext cx="10879991" cy="3598548"/>
          </a:xfrm>
          <a:prstGeom prst="round2DiagRect">
            <a:avLst>
              <a:gd name="adj1" fmla="val 9529"/>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16219FFB-40EE-A835-A52C-C8AEDE001F65}"/>
              </a:ext>
            </a:extLst>
          </p:cNvPr>
          <p:cNvPicPr>
            <a:picLocks noChangeAspect="1"/>
          </p:cNvPicPr>
          <p:nvPr/>
        </p:nvPicPr>
        <p:blipFill rotWithShape="1">
          <a:blip r:embed="rId4">
            <a:extLst>
              <a:ext uri="{28A0092B-C50C-407E-A947-70E740481C1C}">
                <a14:useLocalDpi xmlns:a14="http://schemas.microsoft.com/office/drawing/2010/main" val="0"/>
              </a:ext>
            </a:extLst>
          </a:blip>
          <a:srcRect t="1219" r="1" b="28094"/>
          <a:stretch/>
        </p:blipFill>
        <p:spPr>
          <a:xfrm>
            <a:off x="973635" y="951493"/>
            <a:ext cx="10266669" cy="2975493"/>
          </a:xfrm>
          <a:prstGeom prst="rect">
            <a:avLst/>
          </a:prstGeom>
        </p:spPr>
      </p:pic>
    </p:spTree>
    <p:extLst>
      <p:ext uri="{BB962C8B-B14F-4D97-AF65-F5344CB8AC3E}">
        <p14:creationId xmlns:p14="http://schemas.microsoft.com/office/powerpoint/2010/main" val="2366465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4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45" name="Group 14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4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4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5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7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8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9"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201" name="Group 200">
            <a:extLst>
              <a:ext uri="{FF2B5EF4-FFF2-40B4-BE49-F238E27FC236}">
                <a16:creationId xmlns:a16="http://schemas.microsoft.com/office/drawing/2014/main" id="{096A8A5D-137F-4A8A-9811-F7A867F0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02" name="Rectangle 201">
              <a:extLst>
                <a:ext uri="{FF2B5EF4-FFF2-40B4-BE49-F238E27FC236}">
                  <a16:creationId xmlns:a16="http://schemas.microsoft.com/office/drawing/2014/main" id="{6EA64E00-438F-4B4F-9366-7A7230A9A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3" name="Picture 2">
              <a:extLst>
                <a:ext uri="{FF2B5EF4-FFF2-40B4-BE49-F238E27FC236}">
                  <a16:creationId xmlns:a16="http://schemas.microsoft.com/office/drawing/2014/main" id="{59E6386A-8042-4EC7-A981-EFAC2ACB89D5}"/>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B413F1D8-470C-8F36-7E94-92D47DDDD0E8}"/>
              </a:ext>
            </a:extLst>
          </p:cNvPr>
          <p:cNvSpPr>
            <a:spLocks noGrp="1"/>
          </p:cNvSpPr>
          <p:nvPr>
            <p:ph type="title"/>
          </p:nvPr>
        </p:nvSpPr>
        <p:spPr>
          <a:xfrm>
            <a:off x="7914894" y="1122363"/>
            <a:ext cx="3156229" cy="2387600"/>
          </a:xfrm>
        </p:spPr>
        <p:txBody>
          <a:bodyPr vert="horz" lIns="91440" tIns="45720" rIns="91440" bIns="45720" rtlCol="0" anchor="b">
            <a:normAutofit/>
          </a:bodyPr>
          <a:lstStyle/>
          <a:p>
            <a:r>
              <a:rPr lang="en-US" sz="4100" dirty="0">
                <a:solidFill>
                  <a:schemeClr val="bg1"/>
                </a:solidFill>
              </a:rPr>
              <a:t>Serial Monitor in Arduino IDE</a:t>
            </a:r>
          </a:p>
        </p:txBody>
      </p:sp>
      <p:sp>
        <p:nvSpPr>
          <p:cNvPr id="4" name="Text Placeholder 3">
            <a:extLst>
              <a:ext uri="{FF2B5EF4-FFF2-40B4-BE49-F238E27FC236}">
                <a16:creationId xmlns:a16="http://schemas.microsoft.com/office/drawing/2014/main" id="{8B0364B7-BFAA-C38C-7D14-FD81EB9ADBDC}"/>
              </a:ext>
            </a:extLst>
          </p:cNvPr>
          <p:cNvSpPr>
            <a:spLocks noGrp="1"/>
          </p:cNvSpPr>
          <p:nvPr>
            <p:ph type="body" sz="half" idx="2"/>
          </p:nvPr>
        </p:nvSpPr>
        <p:spPr>
          <a:xfrm>
            <a:off x="7886319" y="3602038"/>
            <a:ext cx="3184804" cy="1655762"/>
          </a:xfrm>
        </p:spPr>
        <p:txBody>
          <a:bodyPr vert="horz" lIns="91440" tIns="45720" rIns="91440" bIns="45720" rtlCol="0">
            <a:normAutofit/>
          </a:bodyPr>
          <a:lstStyle/>
          <a:p>
            <a:r>
              <a:rPr lang="en-US" sz="2000" cap="all" dirty="0">
                <a:solidFill>
                  <a:srgbClr val="FF0000"/>
                </a:solidFill>
              </a:rPr>
              <a:t>output in Serial Monitor</a:t>
            </a:r>
          </a:p>
        </p:txBody>
      </p:sp>
      <p:pic>
        <p:nvPicPr>
          <p:cNvPr id="5" name="Content Placeholder 4" descr="Graphical user interface, text, application">
            <a:extLst>
              <a:ext uri="{FF2B5EF4-FFF2-40B4-BE49-F238E27FC236}">
                <a16:creationId xmlns:a16="http://schemas.microsoft.com/office/drawing/2014/main" id="{CF2A65BD-0AB1-DFCD-84BA-4E93BA909C93}"/>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101" r="2" b="9652"/>
          <a:stretch/>
        </p:blipFill>
        <p:spPr>
          <a:xfrm>
            <a:off x="-5597" y="10"/>
            <a:ext cx="7558541" cy="6857990"/>
          </a:xfrm>
          <a:prstGeom prst="rect">
            <a:avLst/>
          </a:prstGeom>
        </p:spPr>
      </p:pic>
      <p:grpSp>
        <p:nvGrpSpPr>
          <p:cNvPr id="205" name="Group 204">
            <a:extLst>
              <a:ext uri="{FF2B5EF4-FFF2-40B4-BE49-F238E27FC236}">
                <a16:creationId xmlns:a16="http://schemas.microsoft.com/office/drawing/2014/main" id="{0FA686C7-6B08-416F-AEF3-C204079363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06" name="Rectangle 5">
              <a:extLst>
                <a:ext uri="{FF2B5EF4-FFF2-40B4-BE49-F238E27FC236}">
                  <a16:creationId xmlns:a16="http://schemas.microsoft.com/office/drawing/2014/main" id="{2BBDDDB2-3938-4066-91BA-4907AF8826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07" name="Freeform 6">
              <a:extLst>
                <a:ext uri="{FF2B5EF4-FFF2-40B4-BE49-F238E27FC236}">
                  <a16:creationId xmlns:a16="http://schemas.microsoft.com/office/drawing/2014/main" id="{D2125FCC-F305-4C4C-9CB1-14B83ADD73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8" name="Freeform 7">
              <a:extLst>
                <a:ext uri="{FF2B5EF4-FFF2-40B4-BE49-F238E27FC236}">
                  <a16:creationId xmlns:a16="http://schemas.microsoft.com/office/drawing/2014/main" id="{96643530-0EE0-4AC8-8241-ED8E26ED83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9" name="Rectangle 8">
              <a:extLst>
                <a:ext uri="{FF2B5EF4-FFF2-40B4-BE49-F238E27FC236}">
                  <a16:creationId xmlns:a16="http://schemas.microsoft.com/office/drawing/2014/main" id="{A784F0C8-95D3-4D7D-8FA9-326D3DEA266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10" name="Freeform 9">
              <a:extLst>
                <a:ext uri="{FF2B5EF4-FFF2-40B4-BE49-F238E27FC236}">
                  <a16:creationId xmlns:a16="http://schemas.microsoft.com/office/drawing/2014/main" id="{4D49008E-3A2F-4C2C-85EB-1D228F38E6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1" name="Freeform 10">
              <a:extLst>
                <a:ext uri="{FF2B5EF4-FFF2-40B4-BE49-F238E27FC236}">
                  <a16:creationId xmlns:a16="http://schemas.microsoft.com/office/drawing/2014/main" id="{B09CB0F8-91EE-4A04-91CD-9B9D390ED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2" name="Freeform 11">
              <a:extLst>
                <a:ext uri="{FF2B5EF4-FFF2-40B4-BE49-F238E27FC236}">
                  <a16:creationId xmlns:a16="http://schemas.microsoft.com/office/drawing/2014/main" id="{954CB039-9A52-4C07-BDB1-747876D86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3" name="Freeform 12">
              <a:extLst>
                <a:ext uri="{FF2B5EF4-FFF2-40B4-BE49-F238E27FC236}">
                  <a16:creationId xmlns:a16="http://schemas.microsoft.com/office/drawing/2014/main" id="{AD9FE313-C425-42A8-92A9-82E74C4096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4" name="Freeform 13">
              <a:extLst>
                <a:ext uri="{FF2B5EF4-FFF2-40B4-BE49-F238E27FC236}">
                  <a16:creationId xmlns:a16="http://schemas.microsoft.com/office/drawing/2014/main" id="{CD506FC5-3A23-48B7-9771-7B77E6DA0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5" name="Freeform 14">
              <a:extLst>
                <a:ext uri="{FF2B5EF4-FFF2-40B4-BE49-F238E27FC236}">
                  <a16:creationId xmlns:a16="http://schemas.microsoft.com/office/drawing/2014/main" id="{6FF54CDF-21B0-46AE-B402-234E62F9D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6" name="Freeform 15">
              <a:extLst>
                <a:ext uri="{FF2B5EF4-FFF2-40B4-BE49-F238E27FC236}">
                  <a16:creationId xmlns:a16="http://schemas.microsoft.com/office/drawing/2014/main" id="{EE88784D-C24D-4FBD-AF34-85BA74966F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7" name="Freeform 16">
              <a:extLst>
                <a:ext uri="{FF2B5EF4-FFF2-40B4-BE49-F238E27FC236}">
                  <a16:creationId xmlns:a16="http://schemas.microsoft.com/office/drawing/2014/main" id="{F524C128-9723-4A4D-BFB5-7EBD5B24FB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8" name="Freeform 17">
              <a:extLst>
                <a:ext uri="{FF2B5EF4-FFF2-40B4-BE49-F238E27FC236}">
                  <a16:creationId xmlns:a16="http://schemas.microsoft.com/office/drawing/2014/main" id="{9C742EF7-4F82-4B4A-9693-4F794B6A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9" name="Freeform 18">
              <a:extLst>
                <a:ext uri="{FF2B5EF4-FFF2-40B4-BE49-F238E27FC236}">
                  <a16:creationId xmlns:a16="http://schemas.microsoft.com/office/drawing/2014/main" id="{0265747A-2114-4F0F-81B6-618FD38958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0" name="Freeform 19">
              <a:extLst>
                <a:ext uri="{FF2B5EF4-FFF2-40B4-BE49-F238E27FC236}">
                  <a16:creationId xmlns:a16="http://schemas.microsoft.com/office/drawing/2014/main" id="{99E488E3-470E-4FC6-A3B0-141DF162D8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1" name="Freeform 20">
              <a:extLst>
                <a:ext uri="{FF2B5EF4-FFF2-40B4-BE49-F238E27FC236}">
                  <a16:creationId xmlns:a16="http://schemas.microsoft.com/office/drawing/2014/main" id="{612B7DC5-03F3-4B7B-9520-D66144F168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2" name="Freeform 21">
              <a:extLst>
                <a:ext uri="{FF2B5EF4-FFF2-40B4-BE49-F238E27FC236}">
                  <a16:creationId xmlns:a16="http://schemas.microsoft.com/office/drawing/2014/main" id="{B2355AA2-DB69-485A-B600-E3DF02F2DF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3" name="Freeform 22">
              <a:extLst>
                <a:ext uri="{FF2B5EF4-FFF2-40B4-BE49-F238E27FC236}">
                  <a16:creationId xmlns:a16="http://schemas.microsoft.com/office/drawing/2014/main" id="{4DC3AC80-2B15-428E-8B1E-53312C666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4" name="Freeform 23">
              <a:extLst>
                <a:ext uri="{FF2B5EF4-FFF2-40B4-BE49-F238E27FC236}">
                  <a16:creationId xmlns:a16="http://schemas.microsoft.com/office/drawing/2014/main" id="{C48F81D6-640C-4483-9773-8C7BFF461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5" name="Freeform 24">
              <a:extLst>
                <a:ext uri="{FF2B5EF4-FFF2-40B4-BE49-F238E27FC236}">
                  <a16:creationId xmlns:a16="http://schemas.microsoft.com/office/drawing/2014/main" id="{C7AA2EE3-7411-4DCB-B79E-0C5C95D7C7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6" name="Freeform 25">
              <a:extLst>
                <a:ext uri="{FF2B5EF4-FFF2-40B4-BE49-F238E27FC236}">
                  <a16:creationId xmlns:a16="http://schemas.microsoft.com/office/drawing/2014/main" id="{8B84BFA3-B122-4CA5-8C28-79134C97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7" name="Freeform 26">
              <a:extLst>
                <a:ext uri="{FF2B5EF4-FFF2-40B4-BE49-F238E27FC236}">
                  <a16:creationId xmlns:a16="http://schemas.microsoft.com/office/drawing/2014/main" id="{A7C22B06-B32B-46EB-9428-B7CA7DA1F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8" name="Freeform 27">
              <a:extLst>
                <a:ext uri="{FF2B5EF4-FFF2-40B4-BE49-F238E27FC236}">
                  <a16:creationId xmlns:a16="http://schemas.microsoft.com/office/drawing/2014/main" id="{1AE1D740-5AF4-4B8F-B533-C8CD4E56E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9" name="Freeform 28">
              <a:extLst>
                <a:ext uri="{FF2B5EF4-FFF2-40B4-BE49-F238E27FC236}">
                  <a16:creationId xmlns:a16="http://schemas.microsoft.com/office/drawing/2014/main" id="{555B0792-99B8-4014-AC84-7B39D21294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0" name="Freeform 29">
              <a:extLst>
                <a:ext uri="{FF2B5EF4-FFF2-40B4-BE49-F238E27FC236}">
                  <a16:creationId xmlns:a16="http://schemas.microsoft.com/office/drawing/2014/main" id="{395B90B6-A4DE-4EEF-B53E-395E8D4AF3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1" name="Freeform 30">
              <a:extLst>
                <a:ext uri="{FF2B5EF4-FFF2-40B4-BE49-F238E27FC236}">
                  <a16:creationId xmlns:a16="http://schemas.microsoft.com/office/drawing/2014/main" id="{A0117576-A27F-4175-BD9D-EE15C96D98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2" name="Freeform 31">
              <a:extLst>
                <a:ext uri="{FF2B5EF4-FFF2-40B4-BE49-F238E27FC236}">
                  <a16:creationId xmlns:a16="http://schemas.microsoft.com/office/drawing/2014/main" id="{93C8332E-93D3-4919-A977-06EC76556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3" name="Freeform 32">
              <a:extLst>
                <a:ext uri="{FF2B5EF4-FFF2-40B4-BE49-F238E27FC236}">
                  <a16:creationId xmlns:a16="http://schemas.microsoft.com/office/drawing/2014/main" id="{B086AC0E-8130-47AC-A510-5285FAE659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4" name="Rectangle 33">
              <a:extLst>
                <a:ext uri="{FF2B5EF4-FFF2-40B4-BE49-F238E27FC236}">
                  <a16:creationId xmlns:a16="http://schemas.microsoft.com/office/drawing/2014/main" id="{DF1BC1DF-8089-49D8-9535-EAB0D7C9A4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35" name="Freeform 34">
              <a:extLst>
                <a:ext uri="{FF2B5EF4-FFF2-40B4-BE49-F238E27FC236}">
                  <a16:creationId xmlns:a16="http://schemas.microsoft.com/office/drawing/2014/main" id="{97388BAE-DCB9-4B88-9CDE-6FA3304D3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6" name="Freeform 35">
              <a:extLst>
                <a:ext uri="{FF2B5EF4-FFF2-40B4-BE49-F238E27FC236}">
                  <a16:creationId xmlns:a16="http://schemas.microsoft.com/office/drawing/2014/main" id="{7E059A96-E5FE-4EE1-9C6D-3AB208BF6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7" name="Freeform 36">
              <a:extLst>
                <a:ext uri="{FF2B5EF4-FFF2-40B4-BE49-F238E27FC236}">
                  <a16:creationId xmlns:a16="http://schemas.microsoft.com/office/drawing/2014/main" id="{CD6A3DCE-FBEE-41E7-A0EC-CA23A1DF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8" name="Freeform 37">
              <a:extLst>
                <a:ext uri="{FF2B5EF4-FFF2-40B4-BE49-F238E27FC236}">
                  <a16:creationId xmlns:a16="http://schemas.microsoft.com/office/drawing/2014/main" id="{52966C83-B07E-463F-B982-F3E074D9D1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9" name="Freeform 38">
              <a:extLst>
                <a:ext uri="{FF2B5EF4-FFF2-40B4-BE49-F238E27FC236}">
                  <a16:creationId xmlns:a16="http://schemas.microsoft.com/office/drawing/2014/main" id="{0F475B53-6578-4C68-AC7C-3BE28EA6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0" name="Freeform 39">
              <a:extLst>
                <a:ext uri="{FF2B5EF4-FFF2-40B4-BE49-F238E27FC236}">
                  <a16:creationId xmlns:a16="http://schemas.microsoft.com/office/drawing/2014/main" id="{8475C02B-D024-4E20-9EF3-2A7E96740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1" name="Freeform 40">
              <a:extLst>
                <a:ext uri="{FF2B5EF4-FFF2-40B4-BE49-F238E27FC236}">
                  <a16:creationId xmlns:a16="http://schemas.microsoft.com/office/drawing/2014/main" id="{1F5EF5DC-7372-4549-B0A6-800F194068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2" name="Freeform 41">
              <a:extLst>
                <a:ext uri="{FF2B5EF4-FFF2-40B4-BE49-F238E27FC236}">
                  <a16:creationId xmlns:a16="http://schemas.microsoft.com/office/drawing/2014/main" id="{8B908D96-CCB2-426B-862C-2BDB2AF71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3" name="Freeform 42">
              <a:extLst>
                <a:ext uri="{FF2B5EF4-FFF2-40B4-BE49-F238E27FC236}">
                  <a16:creationId xmlns:a16="http://schemas.microsoft.com/office/drawing/2014/main" id="{26752E6D-E46B-4DA2-B280-5C696EF4FD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4" name="Freeform 43">
              <a:extLst>
                <a:ext uri="{FF2B5EF4-FFF2-40B4-BE49-F238E27FC236}">
                  <a16:creationId xmlns:a16="http://schemas.microsoft.com/office/drawing/2014/main" id="{011E7A27-73CF-4E1E-8AE2-B88B96F3B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5" name="Freeform 44">
              <a:extLst>
                <a:ext uri="{FF2B5EF4-FFF2-40B4-BE49-F238E27FC236}">
                  <a16:creationId xmlns:a16="http://schemas.microsoft.com/office/drawing/2014/main" id="{1DBE1EE2-4667-4A45-80F7-217D3B6FA7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6" name="Rectangle 45">
              <a:extLst>
                <a:ext uri="{FF2B5EF4-FFF2-40B4-BE49-F238E27FC236}">
                  <a16:creationId xmlns:a16="http://schemas.microsoft.com/office/drawing/2014/main" id="{A48239BC-3712-4110-AE92-4AC892603DE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47" name="Freeform 46">
              <a:extLst>
                <a:ext uri="{FF2B5EF4-FFF2-40B4-BE49-F238E27FC236}">
                  <a16:creationId xmlns:a16="http://schemas.microsoft.com/office/drawing/2014/main" id="{14B6D739-1C93-4350-BC14-ED88C6341B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8" name="Freeform 47">
              <a:extLst>
                <a:ext uri="{FF2B5EF4-FFF2-40B4-BE49-F238E27FC236}">
                  <a16:creationId xmlns:a16="http://schemas.microsoft.com/office/drawing/2014/main" id="{2F73DF89-CB95-4798-90CA-B7A1DF2D36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9" name="Freeform 48">
              <a:extLst>
                <a:ext uri="{FF2B5EF4-FFF2-40B4-BE49-F238E27FC236}">
                  <a16:creationId xmlns:a16="http://schemas.microsoft.com/office/drawing/2014/main" id="{1DA7D977-8D60-47B5-8071-30A6FA0C9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0" name="Freeform 49">
              <a:extLst>
                <a:ext uri="{FF2B5EF4-FFF2-40B4-BE49-F238E27FC236}">
                  <a16:creationId xmlns:a16="http://schemas.microsoft.com/office/drawing/2014/main" id="{4A241594-4FC5-4570-94B2-724F248A6B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1" name="Freeform 50">
              <a:extLst>
                <a:ext uri="{FF2B5EF4-FFF2-40B4-BE49-F238E27FC236}">
                  <a16:creationId xmlns:a16="http://schemas.microsoft.com/office/drawing/2014/main" id="{9D31F634-1A34-473E-A0FA-D06EB57D97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2" name="Freeform 51">
              <a:extLst>
                <a:ext uri="{FF2B5EF4-FFF2-40B4-BE49-F238E27FC236}">
                  <a16:creationId xmlns:a16="http://schemas.microsoft.com/office/drawing/2014/main" id="{CE20C679-7385-48FF-BBE5-5BA7C0E70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3" name="Freeform 52">
              <a:extLst>
                <a:ext uri="{FF2B5EF4-FFF2-40B4-BE49-F238E27FC236}">
                  <a16:creationId xmlns:a16="http://schemas.microsoft.com/office/drawing/2014/main" id="{ADF9CA3B-265F-4927-BA79-0A676AF3F5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4" name="Freeform 53">
              <a:extLst>
                <a:ext uri="{FF2B5EF4-FFF2-40B4-BE49-F238E27FC236}">
                  <a16:creationId xmlns:a16="http://schemas.microsoft.com/office/drawing/2014/main" id="{B138D01D-340C-4DB0-A0E1-D54B9319D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5" name="Freeform 54">
              <a:extLst>
                <a:ext uri="{FF2B5EF4-FFF2-40B4-BE49-F238E27FC236}">
                  <a16:creationId xmlns:a16="http://schemas.microsoft.com/office/drawing/2014/main" id="{B56918B0-069B-4C98-995E-4D6B0B176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6" name="Freeform 55">
              <a:extLst>
                <a:ext uri="{FF2B5EF4-FFF2-40B4-BE49-F238E27FC236}">
                  <a16:creationId xmlns:a16="http://schemas.microsoft.com/office/drawing/2014/main" id="{2BD45940-09B7-4CD3-90E7-0EA2CF6A03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7" name="Freeform 56">
              <a:extLst>
                <a:ext uri="{FF2B5EF4-FFF2-40B4-BE49-F238E27FC236}">
                  <a16:creationId xmlns:a16="http://schemas.microsoft.com/office/drawing/2014/main" id="{347A8664-7179-419E-A26E-8250762910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8" name="Freeform 57">
              <a:extLst>
                <a:ext uri="{FF2B5EF4-FFF2-40B4-BE49-F238E27FC236}">
                  <a16:creationId xmlns:a16="http://schemas.microsoft.com/office/drawing/2014/main" id="{B7350394-4D50-4E2E-8AF2-F4A52E734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9" name="Freeform 58">
              <a:extLst>
                <a:ext uri="{FF2B5EF4-FFF2-40B4-BE49-F238E27FC236}">
                  <a16:creationId xmlns:a16="http://schemas.microsoft.com/office/drawing/2014/main" id="{6B464294-4049-4542-A83E-22B8CC6331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261" name="Group 260">
            <a:extLst>
              <a:ext uri="{FF2B5EF4-FFF2-40B4-BE49-F238E27FC236}">
                <a16:creationId xmlns:a16="http://schemas.microsoft.com/office/drawing/2014/main" id="{4C78E281-F596-4ECB-979A-89D89452AA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62" name="Freeform 32">
              <a:extLst>
                <a:ext uri="{FF2B5EF4-FFF2-40B4-BE49-F238E27FC236}">
                  <a16:creationId xmlns:a16="http://schemas.microsoft.com/office/drawing/2014/main" id="{C20E68C0-5C9E-4DA6-83AD-0EC3179BB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3" name="Freeform 33">
              <a:extLst>
                <a:ext uri="{FF2B5EF4-FFF2-40B4-BE49-F238E27FC236}">
                  <a16:creationId xmlns:a16="http://schemas.microsoft.com/office/drawing/2014/main" id="{80C08ED9-C9F6-4168-816A-F5C5F3AF5A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4" name="Freeform 34">
              <a:extLst>
                <a:ext uri="{FF2B5EF4-FFF2-40B4-BE49-F238E27FC236}">
                  <a16:creationId xmlns:a16="http://schemas.microsoft.com/office/drawing/2014/main" id="{0A83E4BF-890D-4E0A-A720-48088D4224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5" name="Freeform 35">
              <a:extLst>
                <a:ext uri="{FF2B5EF4-FFF2-40B4-BE49-F238E27FC236}">
                  <a16:creationId xmlns:a16="http://schemas.microsoft.com/office/drawing/2014/main" id="{996F9B33-C769-451E-9044-EA85C625C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6" name="Freeform 36">
              <a:extLst>
                <a:ext uri="{FF2B5EF4-FFF2-40B4-BE49-F238E27FC236}">
                  <a16:creationId xmlns:a16="http://schemas.microsoft.com/office/drawing/2014/main" id="{F91D6EA2-C024-4E53-A81E-A50907517B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7" name="Freeform 37">
              <a:extLst>
                <a:ext uri="{FF2B5EF4-FFF2-40B4-BE49-F238E27FC236}">
                  <a16:creationId xmlns:a16="http://schemas.microsoft.com/office/drawing/2014/main" id="{233F8C4E-A946-462B-9703-971ABD45D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8" name="Freeform 38">
              <a:extLst>
                <a:ext uri="{FF2B5EF4-FFF2-40B4-BE49-F238E27FC236}">
                  <a16:creationId xmlns:a16="http://schemas.microsoft.com/office/drawing/2014/main" id="{06059614-A557-45C6-B625-488D41C394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9" name="Freeform 39">
              <a:extLst>
                <a:ext uri="{FF2B5EF4-FFF2-40B4-BE49-F238E27FC236}">
                  <a16:creationId xmlns:a16="http://schemas.microsoft.com/office/drawing/2014/main" id="{26BCD22B-880F-40F8-88AC-CD9285348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0" name="Freeform 40">
              <a:extLst>
                <a:ext uri="{FF2B5EF4-FFF2-40B4-BE49-F238E27FC236}">
                  <a16:creationId xmlns:a16="http://schemas.microsoft.com/office/drawing/2014/main" id="{52324B00-0190-4453-9F81-F0E913800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1" name="Rectangle 41">
              <a:extLst>
                <a:ext uri="{FF2B5EF4-FFF2-40B4-BE49-F238E27FC236}">
                  <a16:creationId xmlns:a16="http://schemas.microsoft.com/office/drawing/2014/main" id="{33BE57C0-F93F-4C88-B489-0BFA90D01B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spTree>
    <p:extLst>
      <p:ext uri="{BB962C8B-B14F-4D97-AF65-F5344CB8AC3E}">
        <p14:creationId xmlns:p14="http://schemas.microsoft.com/office/powerpoint/2010/main" val="1270664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174E31E4-530B-4247-962C-F46F5F66DF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591" y="0"/>
            <a:ext cx="12192003" cy="6858001"/>
          </a:xfrm>
          <a:prstGeom prst="rect">
            <a:avLst/>
          </a:prstGeom>
          <a:noFill/>
          <a:extLst>
            <a:ext uri="{909E8E84-426E-40dd-AFC4-6F175D3DCCD1}">
              <a14:hiddenFill xmlns:a14="http://schemas.microsoft.com/office/drawing/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96FA2727-C33B-44D1-885B-76DC0424E5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053888" cy="6858001"/>
            <a:chOff x="-14288" y="0"/>
            <a:chExt cx="12053888" cy="6858001"/>
          </a:xfrm>
        </p:grpSpPr>
        <p:grpSp>
          <p:nvGrpSpPr>
            <p:cNvPr id="13" name="Group 12">
              <a:extLst>
                <a:ext uri="{FF2B5EF4-FFF2-40B4-BE49-F238E27FC236}">
                  <a16:creationId xmlns:a16="http://schemas.microsoft.com/office/drawing/2014/main" id="{4A64FD4C-29BA-46E7-AE31-AB38BB6942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A28E5FB6-5905-4F5D-A6CE-E6222C405E5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sp>
          <p:sp>
            <p:nvSpPr>
              <p:cNvPr id="26" name="Freeform 6">
                <a:extLst>
                  <a:ext uri="{FF2B5EF4-FFF2-40B4-BE49-F238E27FC236}">
                    <a16:creationId xmlns:a16="http://schemas.microsoft.com/office/drawing/2014/main" id="{F838FE17-378C-4BCE-80C0-FDD1CB074E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7" name="Freeform 7">
                <a:extLst>
                  <a:ext uri="{FF2B5EF4-FFF2-40B4-BE49-F238E27FC236}">
                    <a16:creationId xmlns:a16="http://schemas.microsoft.com/office/drawing/2014/main" id="{12A1474E-6A37-4F4D-A638-DD0EC0A5B5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8" name="Freeform 8">
                <a:extLst>
                  <a:ext uri="{FF2B5EF4-FFF2-40B4-BE49-F238E27FC236}">
                    <a16:creationId xmlns:a16="http://schemas.microsoft.com/office/drawing/2014/main" id="{49EA8CC2-4D0F-4C86-9CA9-FC3792FED1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9" name="Freeform 9">
                <a:extLst>
                  <a:ext uri="{FF2B5EF4-FFF2-40B4-BE49-F238E27FC236}">
                    <a16:creationId xmlns:a16="http://schemas.microsoft.com/office/drawing/2014/main" id="{69548BD5-92E6-42BD-9719-16AA005C5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30" name="Freeform 10">
                <a:extLst>
                  <a:ext uri="{FF2B5EF4-FFF2-40B4-BE49-F238E27FC236}">
                    <a16:creationId xmlns:a16="http://schemas.microsoft.com/office/drawing/2014/main" id="{93005965-F240-4349-A563-515973BF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31" name="Freeform 11">
                <a:extLst>
                  <a:ext uri="{FF2B5EF4-FFF2-40B4-BE49-F238E27FC236}">
                    <a16:creationId xmlns:a16="http://schemas.microsoft.com/office/drawing/2014/main" id="{277A546F-05BB-4274-A6A6-9DACC27ABC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32" name="Freeform 12">
                <a:extLst>
                  <a:ext uri="{FF2B5EF4-FFF2-40B4-BE49-F238E27FC236}">
                    <a16:creationId xmlns:a16="http://schemas.microsoft.com/office/drawing/2014/main" id="{7BE7FF91-E18E-41AA-A952-07CB0C02C8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33" name="Freeform 13">
                <a:extLst>
                  <a:ext uri="{FF2B5EF4-FFF2-40B4-BE49-F238E27FC236}">
                    <a16:creationId xmlns:a16="http://schemas.microsoft.com/office/drawing/2014/main" id="{3F6A31AA-E4FB-4DD0-9AB1-BDD994CFA5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34" name="Freeform 14">
                <a:extLst>
                  <a:ext uri="{FF2B5EF4-FFF2-40B4-BE49-F238E27FC236}">
                    <a16:creationId xmlns:a16="http://schemas.microsoft.com/office/drawing/2014/main" id="{F99B8398-08D8-4C1E-8D7F-BAFB4D393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35" name="Freeform 15">
                <a:extLst>
                  <a:ext uri="{FF2B5EF4-FFF2-40B4-BE49-F238E27FC236}">
                    <a16:creationId xmlns:a16="http://schemas.microsoft.com/office/drawing/2014/main" id="{CD3984BB-CCC2-49D9-A80B-9507BE5A91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36" name="Line 16">
                <a:extLst>
                  <a:ext uri="{FF2B5EF4-FFF2-40B4-BE49-F238E27FC236}">
                    <a16:creationId xmlns:a16="http://schemas.microsoft.com/office/drawing/2014/main" id="{78FF7C07-82F5-4A64-9D71-29CBE1B79007}"/>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7F1773CA-6AE7-4723-B072-CEC5F3829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38" name="Freeform 18">
                <a:extLst>
                  <a:ext uri="{FF2B5EF4-FFF2-40B4-BE49-F238E27FC236}">
                    <a16:creationId xmlns:a16="http://schemas.microsoft.com/office/drawing/2014/main" id="{D5EC23E0-B877-4A62-B084-5407401FB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39" name="Freeform 19">
                <a:extLst>
                  <a:ext uri="{FF2B5EF4-FFF2-40B4-BE49-F238E27FC236}">
                    <a16:creationId xmlns:a16="http://schemas.microsoft.com/office/drawing/2014/main" id="{633C4B0E-E7C6-4A1A-9D3A-80C8E3C59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40" name="Freeform 20">
                <a:extLst>
                  <a:ext uri="{FF2B5EF4-FFF2-40B4-BE49-F238E27FC236}">
                    <a16:creationId xmlns:a16="http://schemas.microsoft.com/office/drawing/2014/main" id="{AB21372F-73AC-4C69-81F0-0D44D36F6E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41" name="Rectangle 21">
                <a:extLst>
                  <a:ext uri="{FF2B5EF4-FFF2-40B4-BE49-F238E27FC236}">
                    <a16:creationId xmlns:a16="http://schemas.microsoft.com/office/drawing/2014/main" id="{B5619D97-D7A8-4DFF-8AB1-F4B393C1B4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sp>
          <p:sp>
            <p:nvSpPr>
              <p:cNvPr id="42" name="Freeform 22">
                <a:extLst>
                  <a:ext uri="{FF2B5EF4-FFF2-40B4-BE49-F238E27FC236}">
                    <a16:creationId xmlns:a16="http://schemas.microsoft.com/office/drawing/2014/main" id="{55E03CED-9618-41BB-898B-2FECEFD7B7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43" name="Freeform 23">
                <a:extLst>
                  <a:ext uri="{FF2B5EF4-FFF2-40B4-BE49-F238E27FC236}">
                    <a16:creationId xmlns:a16="http://schemas.microsoft.com/office/drawing/2014/main" id="{78F0A5C5-589E-4053-A41A-FA77210C3D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44" name="Freeform 24">
                <a:extLst>
                  <a:ext uri="{FF2B5EF4-FFF2-40B4-BE49-F238E27FC236}">
                    <a16:creationId xmlns:a16="http://schemas.microsoft.com/office/drawing/2014/main" id="{AC2718F8-15C5-4DAB-B194-AAEE8A205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45" name="Freeform 25">
                <a:extLst>
                  <a:ext uri="{FF2B5EF4-FFF2-40B4-BE49-F238E27FC236}">
                    <a16:creationId xmlns:a16="http://schemas.microsoft.com/office/drawing/2014/main" id="{23C6608B-EA21-4579-B33F-55E52AC287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46" name="Freeform 26">
                <a:extLst>
                  <a:ext uri="{FF2B5EF4-FFF2-40B4-BE49-F238E27FC236}">
                    <a16:creationId xmlns:a16="http://schemas.microsoft.com/office/drawing/2014/main" id="{4A2FEFA2-D838-4CE1-90BA-B6C2EEB54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47" name="Freeform 27">
                <a:extLst>
                  <a:ext uri="{FF2B5EF4-FFF2-40B4-BE49-F238E27FC236}">
                    <a16:creationId xmlns:a16="http://schemas.microsoft.com/office/drawing/2014/main" id="{1A39CA24-DF18-4FCC-8265-36FC72ED5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48" name="Freeform 28">
                <a:extLst>
                  <a:ext uri="{FF2B5EF4-FFF2-40B4-BE49-F238E27FC236}">
                    <a16:creationId xmlns:a16="http://schemas.microsoft.com/office/drawing/2014/main" id="{50A32DBD-9B22-49C3-A628-A98533FBF4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49" name="Freeform 29">
                <a:extLst>
                  <a:ext uri="{FF2B5EF4-FFF2-40B4-BE49-F238E27FC236}">
                    <a16:creationId xmlns:a16="http://schemas.microsoft.com/office/drawing/2014/main" id="{A3C0B30D-BB1A-4B3D-A162-3EBE6267F2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50" name="Freeform 30">
                <a:extLst>
                  <a:ext uri="{FF2B5EF4-FFF2-40B4-BE49-F238E27FC236}">
                    <a16:creationId xmlns:a16="http://schemas.microsoft.com/office/drawing/2014/main" id="{092B125A-1548-445E-8689-07BEEC815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51" name="Freeform 31">
                <a:extLst>
                  <a:ext uri="{FF2B5EF4-FFF2-40B4-BE49-F238E27FC236}">
                    <a16:creationId xmlns:a16="http://schemas.microsoft.com/office/drawing/2014/main" id="{D6A7D7B9-9A7E-4FD2-A1B4-1C5CFAE5498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grpSp>
        <p:grpSp>
          <p:nvGrpSpPr>
            <p:cNvPr id="14" name="Group 13">
              <a:extLst>
                <a:ext uri="{FF2B5EF4-FFF2-40B4-BE49-F238E27FC236}">
                  <a16:creationId xmlns:a16="http://schemas.microsoft.com/office/drawing/2014/main" id="{DB1B0C3F-D935-4306-B5B1-6AA6358811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75BC67F5-D485-467A-BCCB-D062EB6DD0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6" name="Freeform 33">
                <a:extLst>
                  <a:ext uri="{FF2B5EF4-FFF2-40B4-BE49-F238E27FC236}">
                    <a16:creationId xmlns:a16="http://schemas.microsoft.com/office/drawing/2014/main" id="{7FB0B620-AB12-4F0B-AD1C-A47A5FBC63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7" name="Freeform 34">
                <a:extLst>
                  <a:ext uri="{FF2B5EF4-FFF2-40B4-BE49-F238E27FC236}">
                    <a16:creationId xmlns:a16="http://schemas.microsoft.com/office/drawing/2014/main" id="{6AEFA891-E591-4F7F-9DBA-FC78E9B8F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8" name="Freeform 35">
                <a:extLst>
                  <a:ext uri="{FF2B5EF4-FFF2-40B4-BE49-F238E27FC236}">
                    <a16:creationId xmlns:a16="http://schemas.microsoft.com/office/drawing/2014/main" id="{78921FFF-4B57-4E33-BE94-5A8BFC95E0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9" name="Freeform 36">
                <a:extLst>
                  <a:ext uri="{FF2B5EF4-FFF2-40B4-BE49-F238E27FC236}">
                    <a16:creationId xmlns:a16="http://schemas.microsoft.com/office/drawing/2014/main" id="{0C4A1658-5AAE-4925-B106-BC0A17862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0" name="Freeform 37">
                <a:extLst>
                  <a:ext uri="{FF2B5EF4-FFF2-40B4-BE49-F238E27FC236}">
                    <a16:creationId xmlns:a16="http://schemas.microsoft.com/office/drawing/2014/main" id="{DE6DF3EB-099A-427A-A999-3BAF3BCA9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 name="Freeform 38">
                <a:extLst>
                  <a:ext uri="{FF2B5EF4-FFF2-40B4-BE49-F238E27FC236}">
                    <a16:creationId xmlns:a16="http://schemas.microsoft.com/office/drawing/2014/main" id="{CC595EFE-4690-4B81-83B1-F863B951B0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2" name="Freeform 39">
                <a:extLst>
                  <a:ext uri="{FF2B5EF4-FFF2-40B4-BE49-F238E27FC236}">
                    <a16:creationId xmlns:a16="http://schemas.microsoft.com/office/drawing/2014/main" id="{400FAC39-AEAC-4B54-9694-29D537C20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3" name="Freeform 40">
                <a:extLst>
                  <a:ext uri="{FF2B5EF4-FFF2-40B4-BE49-F238E27FC236}">
                    <a16:creationId xmlns:a16="http://schemas.microsoft.com/office/drawing/2014/main" id="{C61298B0-056E-4D83-B168-1C054A17A0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4" name="Rectangle 41">
                <a:extLst>
                  <a:ext uri="{FF2B5EF4-FFF2-40B4-BE49-F238E27FC236}">
                    <a16:creationId xmlns:a16="http://schemas.microsoft.com/office/drawing/2014/main" id="{9F9E69A2-F9B0-40C2-BDC8-143835426BE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sp>
        </p:grpSp>
      </p:grpSp>
      <p:sp useBgFill="1">
        <p:nvSpPr>
          <p:cNvPr id="53" name="Rectangle 52">
            <a:extLst>
              <a:ext uri="{FF2B5EF4-FFF2-40B4-BE49-F238E27FC236}">
                <a16:creationId xmlns:a16="http://schemas.microsoft.com/office/drawing/2014/main" id="{2EEF4763-EB4A-4A35-89EB-AD2763B48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EB138-589F-47F9-10EA-A54258F985B3}"/>
              </a:ext>
            </a:extLst>
          </p:cNvPr>
          <p:cNvSpPr>
            <a:spLocks noGrp="1"/>
          </p:cNvSpPr>
          <p:nvPr>
            <p:ph type="title"/>
          </p:nvPr>
        </p:nvSpPr>
        <p:spPr>
          <a:xfrm>
            <a:off x="1141413" y="618518"/>
            <a:ext cx="9905998" cy="1478570"/>
          </a:xfrm>
        </p:spPr>
        <p:txBody>
          <a:bodyPr vert="horz" lIns="91440" tIns="45720" rIns="91440" bIns="45720" rtlCol="0" anchor="ctr">
            <a:normAutofit/>
          </a:bodyPr>
          <a:lstStyle/>
          <a:p>
            <a:r>
              <a:rPr lang="en-US" sz="5400" dirty="0">
                <a:solidFill>
                  <a:schemeClr val="bg1"/>
                </a:solidFill>
              </a:rPr>
              <a:t>CHARLLENGE </a:t>
            </a:r>
          </a:p>
        </p:txBody>
      </p:sp>
      <p:graphicFrame>
        <p:nvGraphicFramePr>
          <p:cNvPr id="6" name="Text Placeholder 3">
            <a:extLst>
              <a:ext uri="{FF2B5EF4-FFF2-40B4-BE49-F238E27FC236}">
                <a16:creationId xmlns:a16="http://schemas.microsoft.com/office/drawing/2014/main" id="{21DC1A68-AD23-A450-6044-26D99E1B7EFA}"/>
              </a:ext>
            </a:extLst>
          </p:cNvPr>
          <p:cNvGraphicFramePr/>
          <p:nvPr>
            <p:extLst>
              <p:ext uri="{D42A27DB-BD31-4B8C-83A1-F6EECF244321}">
                <p14:modId xmlns:p14="http://schemas.microsoft.com/office/powerpoint/2010/main" val="1005076714"/>
              </p:ext>
            </p:extLst>
          </p:nvPr>
        </p:nvGraphicFramePr>
        <p:xfrm>
          <a:off x="1141411" y="2440771"/>
          <a:ext cx="9905999" cy="3584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1665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6"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2"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4" name="Group 13">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grpSp>
        <p:nvGrpSpPr>
          <p:cNvPr id="53" name="Group 52">
            <a:extLst>
              <a:ext uri="{FF2B5EF4-FFF2-40B4-BE49-F238E27FC236}">
                <a16:creationId xmlns:a16="http://schemas.microsoft.com/office/drawing/2014/main" id="{74872A0B-8668-4500-9509-EAA581B26C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4" name="Rectangle 53">
              <a:extLst>
                <a:ext uri="{FF2B5EF4-FFF2-40B4-BE49-F238E27FC236}">
                  <a16:creationId xmlns:a16="http://schemas.microsoft.com/office/drawing/2014/main" id="{8B504305-5526-408E-85F7-F0BA7E527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a:extLst>
                <a:ext uri="{FF2B5EF4-FFF2-40B4-BE49-F238E27FC236}">
                  <a16:creationId xmlns:a16="http://schemas.microsoft.com/office/drawing/2014/main" id="{5827CE64-2533-45A6-9A39-7D5052E5CEE0}"/>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A9590683-A4EE-73AF-96CC-C7D12C791927}"/>
              </a:ext>
            </a:extLst>
          </p:cNvPr>
          <p:cNvSpPr>
            <a:spLocks noGrp="1"/>
          </p:cNvSpPr>
          <p:nvPr>
            <p:ph type="title"/>
          </p:nvPr>
        </p:nvSpPr>
        <p:spPr>
          <a:xfrm>
            <a:off x="6448425" y="618518"/>
            <a:ext cx="4598985" cy="1478570"/>
          </a:xfrm>
        </p:spPr>
        <p:txBody>
          <a:bodyPr vert="horz" lIns="91440" tIns="45720" rIns="91440" bIns="45720" rtlCol="0" anchor="ctr">
            <a:normAutofit/>
          </a:bodyPr>
          <a:lstStyle/>
          <a:p>
            <a:r>
              <a:rPr lang="en-US" sz="4800" dirty="0">
                <a:solidFill>
                  <a:schemeClr val="bg1"/>
                </a:solidFill>
              </a:rPr>
              <a:t>CAREER SKILLS </a:t>
            </a:r>
          </a:p>
        </p:txBody>
      </p:sp>
      <p:pic>
        <p:nvPicPr>
          <p:cNvPr id="6" name="Picture 5" descr="Robot operating a machine">
            <a:extLst>
              <a:ext uri="{FF2B5EF4-FFF2-40B4-BE49-F238E27FC236}">
                <a16:creationId xmlns:a16="http://schemas.microsoft.com/office/drawing/2014/main" id="{209A5943-3431-5690-327F-AD25BE90013B}"/>
              </a:ext>
            </a:extLst>
          </p:cNvPr>
          <p:cNvPicPr>
            <a:picLocks noChangeAspect="1"/>
          </p:cNvPicPr>
          <p:nvPr/>
        </p:nvPicPr>
        <p:blipFill rotWithShape="1">
          <a:blip r:embed="rId4"/>
          <a:srcRect l="16818" r="14897" b="1"/>
          <a:stretch/>
        </p:blipFill>
        <p:spPr>
          <a:xfrm>
            <a:off x="-5597" y="10"/>
            <a:ext cx="6101597" cy="6857990"/>
          </a:xfrm>
          <a:prstGeom prst="rect">
            <a:avLst/>
          </a:prstGeom>
        </p:spPr>
      </p:pic>
      <p:grpSp>
        <p:nvGrpSpPr>
          <p:cNvPr id="57" name="Group 56">
            <a:extLst>
              <a:ext uri="{FF2B5EF4-FFF2-40B4-BE49-F238E27FC236}">
                <a16:creationId xmlns:a16="http://schemas.microsoft.com/office/drawing/2014/main" id="{240590EE-5428-41AA-95B2-96FCC1CE67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8" name="Rectangle 57">
              <a:extLst>
                <a:ext uri="{FF2B5EF4-FFF2-40B4-BE49-F238E27FC236}">
                  <a16:creationId xmlns:a16="http://schemas.microsoft.com/office/drawing/2014/main" id="{494DCC55-99C6-45CF-B357-E3848C80934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9" name="Freeform 6">
              <a:extLst>
                <a:ext uri="{FF2B5EF4-FFF2-40B4-BE49-F238E27FC236}">
                  <a16:creationId xmlns:a16="http://schemas.microsoft.com/office/drawing/2014/main" id="{63D64E32-FF0C-4665-B9D8-D1ECAAE5BA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7">
              <a:extLst>
                <a:ext uri="{FF2B5EF4-FFF2-40B4-BE49-F238E27FC236}">
                  <a16:creationId xmlns:a16="http://schemas.microsoft.com/office/drawing/2014/main" id="{3675001D-3840-4589-8190-505A7F52F0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Rectangle 60">
              <a:extLst>
                <a:ext uri="{FF2B5EF4-FFF2-40B4-BE49-F238E27FC236}">
                  <a16:creationId xmlns:a16="http://schemas.microsoft.com/office/drawing/2014/main" id="{19E34E87-395F-4023-A80E-D1CBAAEBD9B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62" name="Freeform 9">
              <a:extLst>
                <a:ext uri="{FF2B5EF4-FFF2-40B4-BE49-F238E27FC236}">
                  <a16:creationId xmlns:a16="http://schemas.microsoft.com/office/drawing/2014/main" id="{6FB1B38F-1B92-41C3-AA1D-6D6440FB0D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10">
              <a:extLst>
                <a:ext uri="{FF2B5EF4-FFF2-40B4-BE49-F238E27FC236}">
                  <a16:creationId xmlns:a16="http://schemas.microsoft.com/office/drawing/2014/main" id="{02FBE453-FBD2-4348-8DDA-4A023444E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11">
              <a:extLst>
                <a:ext uri="{FF2B5EF4-FFF2-40B4-BE49-F238E27FC236}">
                  <a16:creationId xmlns:a16="http://schemas.microsoft.com/office/drawing/2014/main" id="{60D719E8-BF78-4F42-B9D1-7F5E02A36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12">
              <a:extLst>
                <a:ext uri="{FF2B5EF4-FFF2-40B4-BE49-F238E27FC236}">
                  <a16:creationId xmlns:a16="http://schemas.microsoft.com/office/drawing/2014/main" id="{5EC70737-9C19-4CF5-84DA-B22A960D53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13">
              <a:extLst>
                <a:ext uri="{FF2B5EF4-FFF2-40B4-BE49-F238E27FC236}">
                  <a16:creationId xmlns:a16="http://schemas.microsoft.com/office/drawing/2014/main" id="{88FD042E-E56E-4360-9620-F811AB9A3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14">
              <a:extLst>
                <a:ext uri="{FF2B5EF4-FFF2-40B4-BE49-F238E27FC236}">
                  <a16:creationId xmlns:a16="http://schemas.microsoft.com/office/drawing/2014/main" id="{18F15D2B-0812-46F6-B0F4-6A6714B5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15">
              <a:extLst>
                <a:ext uri="{FF2B5EF4-FFF2-40B4-BE49-F238E27FC236}">
                  <a16:creationId xmlns:a16="http://schemas.microsoft.com/office/drawing/2014/main" id="{0C2F2A50-98DD-4F92-BDFE-B72E235766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9" name="Freeform 16">
              <a:extLst>
                <a:ext uri="{FF2B5EF4-FFF2-40B4-BE49-F238E27FC236}">
                  <a16:creationId xmlns:a16="http://schemas.microsoft.com/office/drawing/2014/main" id="{473541D9-6DAE-4718-97D4-8952F4E7CC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0" name="Freeform 17">
              <a:extLst>
                <a:ext uri="{FF2B5EF4-FFF2-40B4-BE49-F238E27FC236}">
                  <a16:creationId xmlns:a16="http://schemas.microsoft.com/office/drawing/2014/main" id="{3A56C5E9-011C-44D2-AF94-3BF542043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1" name="Freeform 18">
              <a:extLst>
                <a:ext uri="{FF2B5EF4-FFF2-40B4-BE49-F238E27FC236}">
                  <a16:creationId xmlns:a16="http://schemas.microsoft.com/office/drawing/2014/main" id="{CD279E0E-1CD5-4F41-96A5-3A09707E81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2" name="Freeform 19">
              <a:extLst>
                <a:ext uri="{FF2B5EF4-FFF2-40B4-BE49-F238E27FC236}">
                  <a16:creationId xmlns:a16="http://schemas.microsoft.com/office/drawing/2014/main" id="{F5A6F094-9E54-4985-8738-D2067A4F0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20">
              <a:extLst>
                <a:ext uri="{FF2B5EF4-FFF2-40B4-BE49-F238E27FC236}">
                  <a16:creationId xmlns:a16="http://schemas.microsoft.com/office/drawing/2014/main" id="{99D51F59-FA93-490E-B9CF-97BB63747C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Freeform 21">
              <a:extLst>
                <a:ext uri="{FF2B5EF4-FFF2-40B4-BE49-F238E27FC236}">
                  <a16:creationId xmlns:a16="http://schemas.microsoft.com/office/drawing/2014/main" id="{3CD83DC6-F4A0-4A4D-AAC3-83983F960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5" name="Freeform 22">
              <a:extLst>
                <a:ext uri="{FF2B5EF4-FFF2-40B4-BE49-F238E27FC236}">
                  <a16:creationId xmlns:a16="http://schemas.microsoft.com/office/drawing/2014/main" id="{6E9B4028-C74F-4631-8312-68B30E6E6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23">
              <a:extLst>
                <a:ext uri="{FF2B5EF4-FFF2-40B4-BE49-F238E27FC236}">
                  <a16:creationId xmlns:a16="http://schemas.microsoft.com/office/drawing/2014/main" id="{1E3337C9-1DDE-4E2E-8519-7D2C23C95F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24">
              <a:extLst>
                <a:ext uri="{FF2B5EF4-FFF2-40B4-BE49-F238E27FC236}">
                  <a16:creationId xmlns:a16="http://schemas.microsoft.com/office/drawing/2014/main" id="{754A526E-6EC0-458A-9C4C-008F6749CD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25">
              <a:extLst>
                <a:ext uri="{FF2B5EF4-FFF2-40B4-BE49-F238E27FC236}">
                  <a16:creationId xmlns:a16="http://schemas.microsoft.com/office/drawing/2014/main" id="{6A3DA723-7448-48CF-8BD2-FED2D4FED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26">
              <a:extLst>
                <a:ext uri="{FF2B5EF4-FFF2-40B4-BE49-F238E27FC236}">
                  <a16:creationId xmlns:a16="http://schemas.microsoft.com/office/drawing/2014/main" id="{9B506EC1-D8A8-4532-B78B-A236567EE0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27">
              <a:extLst>
                <a:ext uri="{FF2B5EF4-FFF2-40B4-BE49-F238E27FC236}">
                  <a16:creationId xmlns:a16="http://schemas.microsoft.com/office/drawing/2014/main" id="{AA9DFB36-74F4-4977-ABC5-3257EDA33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28">
              <a:extLst>
                <a:ext uri="{FF2B5EF4-FFF2-40B4-BE49-F238E27FC236}">
                  <a16:creationId xmlns:a16="http://schemas.microsoft.com/office/drawing/2014/main" id="{966A7FBA-BB79-4AF0-90C2-5F2BC9F2D1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29">
              <a:extLst>
                <a:ext uri="{FF2B5EF4-FFF2-40B4-BE49-F238E27FC236}">
                  <a16:creationId xmlns:a16="http://schemas.microsoft.com/office/drawing/2014/main" id="{23BB8A47-FF1B-44E5-8D93-7ADF37F1D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30">
              <a:extLst>
                <a:ext uri="{FF2B5EF4-FFF2-40B4-BE49-F238E27FC236}">
                  <a16:creationId xmlns:a16="http://schemas.microsoft.com/office/drawing/2014/main" id="{E463E1B7-7BED-4425-95B7-F6F75F8733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31">
              <a:extLst>
                <a:ext uri="{FF2B5EF4-FFF2-40B4-BE49-F238E27FC236}">
                  <a16:creationId xmlns:a16="http://schemas.microsoft.com/office/drawing/2014/main" id="{749D0675-4397-4610-9807-2F7C1CC94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Freeform 32">
              <a:extLst>
                <a:ext uri="{FF2B5EF4-FFF2-40B4-BE49-F238E27FC236}">
                  <a16:creationId xmlns:a16="http://schemas.microsoft.com/office/drawing/2014/main" id="{DE7617CF-8919-43C3-9557-08D67C7DAF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6" name="Rectangle 85">
              <a:extLst>
                <a:ext uri="{FF2B5EF4-FFF2-40B4-BE49-F238E27FC236}">
                  <a16:creationId xmlns:a16="http://schemas.microsoft.com/office/drawing/2014/main" id="{3DB68720-7E37-4930-9900-8632140D6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87" name="Freeform 34">
              <a:extLst>
                <a:ext uri="{FF2B5EF4-FFF2-40B4-BE49-F238E27FC236}">
                  <a16:creationId xmlns:a16="http://schemas.microsoft.com/office/drawing/2014/main" id="{202F13DF-5B76-468E-A95E-80780788BD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35">
              <a:extLst>
                <a:ext uri="{FF2B5EF4-FFF2-40B4-BE49-F238E27FC236}">
                  <a16:creationId xmlns:a16="http://schemas.microsoft.com/office/drawing/2014/main" id="{219143C2-6062-4C2C-9563-6534108E35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36">
              <a:extLst>
                <a:ext uri="{FF2B5EF4-FFF2-40B4-BE49-F238E27FC236}">
                  <a16:creationId xmlns:a16="http://schemas.microsoft.com/office/drawing/2014/main" id="{38413A0C-26DB-479B-B747-1D813610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37">
              <a:extLst>
                <a:ext uri="{FF2B5EF4-FFF2-40B4-BE49-F238E27FC236}">
                  <a16:creationId xmlns:a16="http://schemas.microsoft.com/office/drawing/2014/main" id="{CB526B5F-4FAA-4B4C-8AF8-B98EC74A3D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38">
              <a:extLst>
                <a:ext uri="{FF2B5EF4-FFF2-40B4-BE49-F238E27FC236}">
                  <a16:creationId xmlns:a16="http://schemas.microsoft.com/office/drawing/2014/main" id="{54FFF88E-6D69-4AE9-8378-D16419155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39">
              <a:extLst>
                <a:ext uri="{FF2B5EF4-FFF2-40B4-BE49-F238E27FC236}">
                  <a16:creationId xmlns:a16="http://schemas.microsoft.com/office/drawing/2014/main" id="{8008115A-CE00-4E36-BAF1-B511F21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40">
              <a:extLst>
                <a:ext uri="{FF2B5EF4-FFF2-40B4-BE49-F238E27FC236}">
                  <a16:creationId xmlns:a16="http://schemas.microsoft.com/office/drawing/2014/main" id="{2935DB29-6F85-47D8-863C-11386389DB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41">
              <a:extLst>
                <a:ext uri="{FF2B5EF4-FFF2-40B4-BE49-F238E27FC236}">
                  <a16:creationId xmlns:a16="http://schemas.microsoft.com/office/drawing/2014/main" id="{4FB8E51B-1AC1-4671-B181-473C29BECD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42">
              <a:extLst>
                <a:ext uri="{FF2B5EF4-FFF2-40B4-BE49-F238E27FC236}">
                  <a16:creationId xmlns:a16="http://schemas.microsoft.com/office/drawing/2014/main" id="{91E6AE4F-959F-4ED7-A199-8C0307E40E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43">
              <a:extLst>
                <a:ext uri="{FF2B5EF4-FFF2-40B4-BE49-F238E27FC236}">
                  <a16:creationId xmlns:a16="http://schemas.microsoft.com/office/drawing/2014/main" id="{A0445E55-0009-44A5-AA6A-350D9D48A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Freeform 44">
              <a:extLst>
                <a:ext uri="{FF2B5EF4-FFF2-40B4-BE49-F238E27FC236}">
                  <a16:creationId xmlns:a16="http://schemas.microsoft.com/office/drawing/2014/main" id="{B5291C75-4ECA-4829-B824-5725C32905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8" name="Rectangle 97">
              <a:extLst>
                <a:ext uri="{FF2B5EF4-FFF2-40B4-BE49-F238E27FC236}">
                  <a16:creationId xmlns:a16="http://schemas.microsoft.com/office/drawing/2014/main" id="{6793376D-3E7C-4F04-8BC8-EC4820622BE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99" name="Freeform 46">
              <a:extLst>
                <a:ext uri="{FF2B5EF4-FFF2-40B4-BE49-F238E27FC236}">
                  <a16:creationId xmlns:a16="http://schemas.microsoft.com/office/drawing/2014/main" id="{3596510A-5528-445D-AFEA-6E3F89BA8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47">
              <a:extLst>
                <a:ext uri="{FF2B5EF4-FFF2-40B4-BE49-F238E27FC236}">
                  <a16:creationId xmlns:a16="http://schemas.microsoft.com/office/drawing/2014/main" id="{E1B69479-D8C9-4E2E-A931-4D49C4FD76D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48">
              <a:extLst>
                <a:ext uri="{FF2B5EF4-FFF2-40B4-BE49-F238E27FC236}">
                  <a16:creationId xmlns:a16="http://schemas.microsoft.com/office/drawing/2014/main" id="{0A759A2E-A8B1-44C8-B3F9-A16714C895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49">
              <a:extLst>
                <a:ext uri="{FF2B5EF4-FFF2-40B4-BE49-F238E27FC236}">
                  <a16:creationId xmlns:a16="http://schemas.microsoft.com/office/drawing/2014/main" id="{6C2B3B3C-1DC9-4352-BB73-801976C8F5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50">
              <a:extLst>
                <a:ext uri="{FF2B5EF4-FFF2-40B4-BE49-F238E27FC236}">
                  <a16:creationId xmlns:a16="http://schemas.microsoft.com/office/drawing/2014/main" id="{EE22E3A8-5789-4189-9AC7-98D6826B03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51">
              <a:extLst>
                <a:ext uri="{FF2B5EF4-FFF2-40B4-BE49-F238E27FC236}">
                  <a16:creationId xmlns:a16="http://schemas.microsoft.com/office/drawing/2014/main" id="{9AC0FC74-D003-4D0D-9CAF-F6A03739E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52">
              <a:extLst>
                <a:ext uri="{FF2B5EF4-FFF2-40B4-BE49-F238E27FC236}">
                  <a16:creationId xmlns:a16="http://schemas.microsoft.com/office/drawing/2014/main" id="{126C2057-02E1-4348-ABEB-EAC063A17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53">
              <a:extLst>
                <a:ext uri="{FF2B5EF4-FFF2-40B4-BE49-F238E27FC236}">
                  <a16:creationId xmlns:a16="http://schemas.microsoft.com/office/drawing/2014/main" id="{5150586D-D743-4392-844F-F2AFCCE649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54">
              <a:extLst>
                <a:ext uri="{FF2B5EF4-FFF2-40B4-BE49-F238E27FC236}">
                  <a16:creationId xmlns:a16="http://schemas.microsoft.com/office/drawing/2014/main" id="{9E5B157A-534E-4879-8013-D02864E76F5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55">
              <a:extLst>
                <a:ext uri="{FF2B5EF4-FFF2-40B4-BE49-F238E27FC236}">
                  <a16:creationId xmlns:a16="http://schemas.microsoft.com/office/drawing/2014/main" id="{CEE2DD73-7E8C-4F26-8E93-8C32D11B2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56">
              <a:extLst>
                <a:ext uri="{FF2B5EF4-FFF2-40B4-BE49-F238E27FC236}">
                  <a16:creationId xmlns:a16="http://schemas.microsoft.com/office/drawing/2014/main" id="{908CAC5F-DD8E-4A58-BD4C-6D8D29FA49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57">
              <a:extLst>
                <a:ext uri="{FF2B5EF4-FFF2-40B4-BE49-F238E27FC236}">
                  <a16:creationId xmlns:a16="http://schemas.microsoft.com/office/drawing/2014/main" id="{20F130CF-281E-408C-9884-5F8B22CA1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1" name="Freeform 58">
              <a:extLst>
                <a:ext uri="{FF2B5EF4-FFF2-40B4-BE49-F238E27FC236}">
                  <a16:creationId xmlns:a16="http://schemas.microsoft.com/office/drawing/2014/main" id="{3BC78068-9115-4D5D-9B2B-6F9BD9C296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4" name="Text Placeholder 3">
            <a:extLst>
              <a:ext uri="{FF2B5EF4-FFF2-40B4-BE49-F238E27FC236}">
                <a16:creationId xmlns:a16="http://schemas.microsoft.com/office/drawing/2014/main" id="{F8B03F38-D84B-0D47-20E7-F8B5513D431B}"/>
              </a:ext>
            </a:extLst>
          </p:cNvPr>
          <p:cNvSpPr>
            <a:spLocks noGrp="1"/>
          </p:cNvSpPr>
          <p:nvPr>
            <p:ph type="body" sz="half" idx="2"/>
          </p:nvPr>
        </p:nvSpPr>
        <p:spPr>
          <a:xfrm>
            <a:off x="6448425" y="2249487"/>
            <a:ext cx="4598986" cy="3541714"/>
          </a:xfrm>
        </p:spPr>
        <p:txBody>
          <a:bodyPr vert="horz" lIns="91440" tIns="45720" rIns="91440" bIns="45720" rtlCol="0">
            <a:noAutofit/>
          </a:bodyPr>
          <a:lstStyle/>
          <a:p>
            <a:pPr marL="285750" indent="-228600">
              <a:buFont typeface="Arial" panose="020B0604020202020204" pitchFamily="34" charset="0"/>
              <a:buChar char="•"/>
            </a:pPr>
            <a:r>
              <a:rPr lang="en-US" sz="2400" dirty="0">
                <a:solidFill>
                  <a:srgbClr val="FF0000"/>
                </a:solidFill>
              </a:rPr>
              <a:t>Security awareness</a:t>
            </a:r>
          </a:p>
          <a:p>
            <a:pPr marL="285750" indent="-228600">
              <a:buFont typeface="Arial" panose="020B0604020202020204" pitchFamily="34" charset="0"/>
              <a:buChar char="•"/>
            </a:pPr>
            <a:r>
              <a:rPr lang="en-US" sz="2400" dirty="0">
                <a:solidFill>
                  <a:srgbClr val="FF0000"/>
                </a:solidFill>
              </a:rPr>
              <a:t>Automation</a:t>
            </a:r>
          </a:p>
          <a:p>
            <a:pPr marL="285750" indent="-228600">
              <a:buFont typeface="Arial" panose="020B0604020202020204" pitchFamily="34" charset="0"/>
              <a:buChar char="•"/>
            </a:pPr>
            <a:r>
              <a:rPr lang="en-US" sz="2400" dirty="0">
                <a:solidFill>
                  <a:srgbClr val="FF0000"/>
                </a:solidFill>
              </a:rPr>
              <a:t>Programming and coding </a:t>
            </a:r>
          </a:p>
          <a:p>
            <a:pPr marL="285750" indent="-228600">
              <a:buFont typeface="Arial" panose="020B0604020202020204" pitchFamily="34" charset="0"/>
              <a:buChar char="•"/>
            </a:pPr>
            <a:r>
              <a:rPr lang="en-US" sz="2400" dirty="0">
                <a:solidFill>
                  <a:srgbClr val="FF0000"/>
                </a:solidFill>
              </a:rPr>
              <a:t>Networking and connectivity abilities </a:t>
            </a:r>
          </a:p>
          <a:p>
            <a:pPr marL="285750" indent="-228600">
              <a:buFont typeface="Arial" panose="020B0604020202020204" pitchFamily="34" charset="0"/>
              <a:buChar char="•"/>
            </a:pPr>
            <a:r>
              <a:rPr lang="en-US" sz="2400" dirty="0">
                <a:solidFill>
                  <a:srgbClr val="FF0000"/>
                </a:solidFill>
              </a:rPr>
              <a:t>Understanding of IOT </a:t>
            </a:r>
          </a:p>
          <a:p>
            <a:pPr marL="285750" indent="-228600">
              <a:buFont typeface="Arial" panose="020B0604020202020204" pitchFamily="34" charset="0"/>
              <a:buChar char="•"/>
            </a:pPr>
            <a:r>
              <a:rPr lang="en-US" sz="2400" dirty="0">
                <a:solidFill>
                  <a:srgbClr val="FF0000"/>
                </a:solidFill>
              </a:rPr>
              <a:t>Operating system fundamentals </a:t>
            </a:r>
          </a:p>
        </p:txBody>
      </p:sp>
    </p:spTree>
    <p:extLst>
      <p:ext uri="{BB962C8B-B14F-4D97-AF65-F5344CB8AC3E}">
        <p14:creationId xmlns:p14="http://schemas.microsoft.com/office/powerpoint/2010/main" val="2159244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454" name="Picture 2">
            <a:extLst>
              <a:ext uri="{FF2B5EF4-FFF2-40B4-BE49-F238E27FC236}">
                <a16:creationId xmlns:a16="http://schemas.microsoft.com/office/drawing/2014/main" id="{5ACD94DE-DE21-4A9D-8875-A1539BE216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501" name="Group 460">
            <a:extLst>
              <a:ext uri="{FF2B5EF4-FFF2-40B4-BE49-F238E27FC236}">
                <a16:creationId xmlns:a16="http://schemas.microsoft.com/office/drawing/2014/main" id="{A8F3053C-AA2D-43E7-9127-59111DE0E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505" name="Group 461">
              <a:extLst>
                <a:ext uri="{FF2B5EF4-FFF2-40B4-BE49-F238E27FC236}">
                  <a16:creationId xmlns:a16="http://schemas.microsoft.com/office/drawing/2014/main" id="{159025B1-E34F-4772-B2CC-DA9B705D403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61" name="Rectangle 5">
                <a:extLst>
                  <a:ext uri="{FF2B5EF4-FFF2-40B4-BE49-F238E27FC236}">
                    <a16:creationId xmlns:a16="http://schemas.microsoft.com/office/drawing/2014/main" id="{85E8FDD9-55D5-48E9-BD0F-41FA02C5AD1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63" name="Freeform 6">
                <a:extLst>
                  <a:ext uri="{FF2B5EF4-FFF2-40B4-BE49-F238E27FC236}">
                    <a16:creationId xmlns:a16="http://schemas.microsoft.com/office/drawing/2014/main" id="{2C147D99-21B5-462F-B3D9-2D04FC67D8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5" name="Freeform 7">
                <a:extLst>
                  <a:ext uri="{FF2B5EF4-FFF2-40B4-BE49-F238E27FC236}">
                    <a16:creationId xmlns:a16="http://schemas.microsoft.com/office/drawing/2014/main" id="{3A84E48A-5D81-47C8-9B35-7891B51623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7" name="Freeform 8">
                <a:extLst>
                  <a:ext uri="{FF2B5EF4-FFF2-40B4-BE49-F238E27FC236}">
                    <a16:creationId xmlns:a16="http://schemas.microsoft.com/office/drawing/2014/main" id="{A7C08433-35BE-4A5A-9C1F-B37DEB482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6" name="Freeform 9">
                <a:extLst>
                  <a:ext uri="{FF2B5EF4-FFF2-40B4-BE49-F238E27FC236}">
                    <a16:creationId xmlns:a16="http://schemas.microsoft.com/office/drawing/2014/main" id="{D0B8201B-0CB0-4F9E-ACB0-DD75292348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7" name="Freeform 10">
                <a:extLst>
                  <a:ext uri="{FF2B5EF4-FFF2-40B4-BE49-F238E27FC236}">
                    <a16:creationId xmlns:a16="http://schemas.microsoft.com/office/drawing/2014/main" id="{888D2777-7FAE-47C4-9E1A-3C4D015CF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8" name="Freeform 11">
                <a:extLst>
                  <a:ext uri="{FF2B5EF4-FFF2-40B4-BE49-F238E27FC236}">
                    <a16:creationId xmlns:a16="http://schemas.microsoft.com/office/drawing/2014/main" id="{CE168F44-CB11-4900-AC9E-3EBEC8016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9" name="Freeform 12">
                <a:extLst>
                  <a:ext uri="{FF2B5EF4-FFF2-40B4-BE49-F238E27FC236}">
                    <a16:creationId xmlns:a16="http://schemas.microsoft.com/office/drawing/2014/main" id="{A0F39381-D3B3-4EBE-80AB-F3AA4D1889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0" name="Freeform 13">
                <a:extLst>
                  <a:ext uri="{FF2B5EF4-FFF2-40B4-BE49-F238E27FC236}">
                    <a16:creationId xmlns:a16="http://schemas.microsoft.com/office/drawing/2014/main" id="{F8B41A7C-3B6F-4BEF-B1FA-4869947AE7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3" name="Freeform 14">
                <a:extLst>
                  <a:ext uri="{FF2B5EF4-FFF2-40B4-BE49-F238E27FC236}">
                    <a16:creationId xmlns:a16="http://schemas.microsoft.com/office/drawing/2014/main" id="{9A08FB39-6EFB-4948-88F2-6EB113F10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4" name="Freeform 15">
                <a:extLst>
                  <a:ext uri="{FF2B5EF4-FFF2-40B4-BE49-F238E27FC236}">
                    <a16:creationId xmlns:a16="http://schemas.microsoft.com/office/drawing/2014/main" id="{32489CF5-34F9-4676-8FC8-EA47623A9F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5" name="Line 16">
                <a:extLst>
                  <a:ext uri="{FF2B5EF4-FFF2-40B4-BE49-F238E27FC236}">
                    <a16:creationId xmlns:a16="http://schemas.microsoft.com/office/drawing/2014/main" id="{6E6A81FE-6687-4E45-86EE-506158CFC01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486" name="Freeform 17">
                <a:extLst>
                  <a:ext uri="{FF2B5EF4-FFF2-40B4-BE49-F238E27FC236}">
                    <a16:creationId xmlns:a16="http://schemas.microsoft.com/office/drawing/2014/main" id="{085F56DC-138C-4970-A499-1F8C4FBAD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7" name="Freeform 18">
                <a:extLst>
                  <a:ext uri="{FF2B5EF4-FFF2-40B4-BE49-F238E27FC236}">
                    <a16:creationId xmlns:a16="http://schemas.microsoft.com/office/drawing/2014/main" id="{2241CFC6-2DD5-4908-95FF-C76F3F432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8" name="Freeform 19">
                <a:extLst>
                  <a:ext uri="{FF2B5EF4-FFF2-40B4-BE49-F238E27FC236}">
                    <a16:creationId xmlns:a16="http://schemas.microsoft.com/office/drawing/2014/main" id="{EAE9ABAC-3BE1-44E6-A764-8B7884E83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9" name="Freeform 20">
                <a:extLst>
                  <a:ext uri="{FF2B5EF4-FFF2-40B4-BE49-F238E27FC236}">
                    <a16:creationId xmlns:a16="http://schemas.microsoft.com/office/drawing/2014/main" id="{39874D11-3018-499B-BD78-11BB954BDF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0" name="Rectangle 21">
                <a:extLst>
                  <a:ext uri="{FF2B5EF4-FFF2-40B4-BE49-F238E27FC236}">
                    <a16:creationId xmlns:a16="http://schemas.microsoft.com/office/drawing/2014/main" id="{9D4461D3-04C7-495D-BA09-8D5311E9DA7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91" name="Freeform 22">
                <a:extLst>
                  <a:ext uri="{FF2B5EF4-FFF2-40B4-BE49-F238E27FC236}">
                    <a16:creationId xmlns:a16="http://schemas.microsoft.com/office/drawing/2014/main" id="{BF405972-B14C-45E8-9F0C-E2F11F1CF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2" name="Freeform 23">
                <a:extLst>
                  <a:ext uri="{FF2B5EF4-FFF2-40B4-BE49-F238E27FC236}">
                    <a16:creationId xmlns:a16="http://schemas.microsoft.com/office/drawing/2014/main" id="{D7939026-A689-46F4-97AC-5F68665D7D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3" name="Freeform 24">
                <a:extLst>
                  <a:ext uri="{FF2B5EF4-FFF2-40B4-BE49-F238E27FC236}">
                    <a16:creationId xmlns:a16="http://schemas.microsoft.com/office/drawing/2014/main" id="{8AD9F31C-5CF7-45EE-907A-3074488127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4" name="Freeform 25">
                <a:extLst>
                  <a:ext uri="{FF2B5EF4-FFF2-40B4-BE49-F238E27FC236}">
                    <a16:creationId xmlns:a16="http://schemas.microsoft.com/office/drawing/2014/main" id="{93412351-62FA-4EF3-8FE2-4CDD8397B9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5" name="Freeform 26">
                <a:extLst>
                  <a:ext uri="{FF2B5EF4-FFF2-40B4-BE49-F238E27FC236}">
                    <a16:creationId xmlns:a16="http://schemas.microsoft.com/office/drawing/2014/main" id="{84A81491-A1EB-46E3-9E73-11B93428C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6" name="Freeform 27">
                <a:extLst>
                  <a:ext uri="{FF2B5EF4-FFF2-40B4-BE49-F238E27FC236}">
                    <a16:creationId xmlns:a16="http://schemas.microsoft.com/office/drawing/2014/main" id="{E7727744-4F0E-4AA2-97BC-0C44AB354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7" name="Freeform 28">
                <a:extLst>
                  <a:ext uri="{FF2B5EF4-FFF2-40B4-BE49-F238E27FC236}">
                    <a16:creationId xmlns:a16="http://schemas.microsoft.com/office/drawing/2014/main" id="{4575AD90-731F-4996-AA04-86E5EC8CBE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8" name="Freeform 29">
                <a:extLst>
                  <a:ext uri="{FF2B5EF4-FFF2-40B4-BE49-F238E27FC236}">
                    <a16:creationId xmlns:a16="http://schemas.microsoft.com/office/drawing/2014/main" id="{231A78D3-96D9-4A22-BC29-8274B016C0C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9" name="Freeform 30">
                <a:extLst>
                  <a:ext uri="{FF2B5EF4-FFF2-40B4-BE49-F238E27FC236}">
                    <a16:creationId xmlns:a16="http://schemas.microsoft.com/office/drawing/2014/main" id="{DFF31CA2-144E-493E-A135-83B83452A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0" name="Freeform 31">
                <a:extLst>
                  <a:ext uri="{FF2B5EF4-FFF2-40B4-BE49-F238E27FC236}">
                    <a16:creationId xmlns:a16="http://schemas.microsoft.com/office/drawing/2014/main" id="{C1ED7F8F-8F7D-4634-8EF1-3DC871518A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571" name="Group 462">
              <a:extLst>
                <a:ext uri="{FF2B5EF4-FFF2-40B4-BE49-F238E27FC236}">
                  <a16:creationId xmlns:a16="http://schemas.microsoft.com/office/drawing/2014/main" id="{C51DBAB3-1986-470D-B778-24F7953C79C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572" name="Freeform 32">
                <a:extLst>
                  <a:ext uri="{FF2B5EF4-FFF2-40B4-BE49-F238E27FC236}">
                    <a16:creationId xmlns:a16="http://schemas.microsoft.com/office/drawing/2014/main" id="{921E27E2-FB87-421E-898F-0AD31CBC4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3" name="Freeform 33">
                <a:extLst>
                  <a:ext uri="{FF2B5EF4-FFF2-40B4-BE49-F238E27FC236}">
                    <a16:creationId xmlns:a16="http://schemas.microsoft.com/office/drawing/2014/main" id="{C9479707-E515-4B3C-9493-72190DDB2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4" name="Freeform 34">
                <a:extLst>
                  <a:ext uri="{FF2B5EF4-FFF2-40B4-BE49-F238E27FC236}">
                    <a16:creationId xmlns:a16="http://schemas.microsoft.com/office/drawing/2014/main" id="{9FF90DFA-7702-4558-8B3D-756D81D85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5" name="Freeform 35">
                <a:extLst>
                  <a:ext uri="{FF2B5EF4-FFF2-40B4-BE49-F238E27FC236}">
                    <a16:creationId xmlns:a16="http://schemas.microsoft.com/office/drawing/2014/main" id="{558A4777-3BE1-4000-9CB4-73048552F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8" name="Freeform 36">
                <a:extLst>
                  <a:ext uri="{FF2B5EF4-FFF2-40B4-BE49-F238E27FC236}">
                    <a16:creationId xmlns:a16="http://schemas.microsoft.com/office/drawing/2014/main" id="{2A041A71-3C90-472C-AC37-21EFE0786D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6" name="Freeform 37">
                <a:extLst>
                  <a:ext uri="{FF2B5EF4-FFF2-40B4-BE49-F238E27FC236}">
                    <a16:creationId xmlns:a16="http://schemas.microsoft.com/office/drawing/2014/main" id="{8FC1DCF1-A0C3-4803-9B5B-29A6C245A4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7" name="Freeform 38">
                <a:extLst>
                  <a:ext uri="{FF2B5EF4-FFF2-40B4-BE49-F238E27FC236}">
                    <a16:creationId xmlns:a16="http://schemas.microsoft.com/office/drawing/2014/main" id="{71612D3E-4DBC-49B9-86B5-FCD82B1B1E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8" name="Freeform 39">
                <a:extLst>
                  <a:ext uri="{FF2B5EF4-FFF2-40B4-BE49-F238E27FC236}">
                    <a16:creationId xmlns:a16="http://schemas.microsoft.com/office/drawing/2014/main" id="{CB1CF104-08B0-46F6-ABBF-649AC5A702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9" name="Freeform 40">
                <a:extLst>
                  <a:ext uri="{FF2B5EF4-FFF2-40B4-BE49-F238E27FC236}">
                    <a16:creationId xmlns:a16="http://schemas.microsoft.com/office/drawing/2014/main" id="{FCE7D9F8-F405-4677-A45F-EDBB7F1685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3" name="Rectangle 41">
                <a:extLst>
                  <a:ext uri="{FF2B5EF4-FFF2-40B4-BE49-F238E27FC236}">
                    <a16:creationId xmlns:a16="http://schemas.microsoft.com/office/drawing/2014/main" id="{7347872F-3F7B-4ADF-BC95-429727E82D1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grpSp>
        <p:nvGrpSpPr>
          <p:cNvPr id="502" name="Group 501">
            <a:extLst>
              <a:ext uri="{FF2B5EF4-FFF2-40B4-BE49-F238E27FC236}">
                <a16:creationId xmlns:a16="http://schemas.microsoft.com/office/drawing/2014/main" id="{FB1C6FC3-0FE6-4434-9E4B-EAFBA0A70C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03" name="Rectangle 502">
              <a:extLst>
                <a:ext uri="{FF2B5EF4-FFF2-40B4-BE49-F238E27FC236}">
                  <a16:creationId xmlns:a16="http://schemas.microsoft.com/office/drawing/2014/main" id="{9156B579-F859-47C9-8CE6-6AA5A6D28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4" name="Picture 2">
              <a:extLst>
                <a:ext uri="{FF2B5EF4-FFF2-40B4-BE49-F238E27FC236}">
                  <a16:creationId xmlns:a16="http://schemas.microsoft.com/office/drawing/2014/main" id="{5D373606-D644-43C0-8B02-C662AABC3922}"/>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grpSp>
        <p:nvGrpSpPr>
          <p:cNvPr id="506" name="Group 505">
            <a:extLst>
              <a:ext uri="{FF2B5EF4-FFF2-40B4-BE49-F238E27FC236}">
                <a16:creationId xmlns:a16="http://schemas.microsoft.com/office/drawing/2014/main" id="{ACF91339-3F26-4B01-8848-0F6E5575A6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1133"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507" name="Rectangle 5">
              <a:extLst>
                <a:ext uri="{FF2B5EF4-FFF2-40B4-BE49-F238E27FC236}">
                  <a16:creationId xmlns:a16="http://schemas.microsoft.com/office/drawing/2014/main" id="{427B1D67-3EFB-4795-BC0A-61BC061C23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08" name="Freeform 6">
              <a:extLst>
                <a:ext uri="{FF2B5EF4-FFF2-40B4-BE49-F238E27FC236}">
                  <a16:creationId xmlns:a16="http://schemas.microsoft.com/office/drawing/2014/main" id="{7571FBAA-7DDE-485C-BF13-85E6632D78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9" name="Freeform 7">
              <a:extLst>
                <a:ext uri="{FF2B5EF4-FFF2-40B4-BE49-F238E27FC236}">
                  <a16:creationId xmlns:a16="http://schemas.microsoft.com/office/drawing/2014/main" id="{2C3516AC-3270-4ABA-A2BC-E8F32B8A9DA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0" name="Rectangle 8">
              <a:extLst>
                <a:ext uri="{FF2B5EF4-FFF2-40B4-BE49-F238E27FC236}">
                  <a16:creationId xmlns:a16="http://schemas.microsoft.com/office/drawing/2014/main" id="{F5FA18A4-61A5-473D-AEC7-9E909F8CFC9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11" name="Freeform 9">
              <a:extLst>
                <a:ext uri="{FF2B5EF4-FFF2-40B4-BE49-F238E27FC236}">
                  <a16:creationId xmlns:a16="http://schemas.microsoft.com/office/drawing/2014/main" id="{C22DBFE3-3815-4E85-8A6B-9A077122347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2" name="Freeform 10">
              <a:extLst>
                <a:ext uri="{FF2B5EF4-FFF2-40B4-BE49-F238E27FC236}">
                  <a16:creationId xmlns:a16="http://schemas.microsoft.com/office/drawing/2014/main" id="{B2F02F6C-35B9-40A1-ADD1-036A80BCF0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3" name="Freeform 11">
              <a:extLst>
                <a:ext uri="{FF2B5EF4-FFF2-40B4-BE49-F238E27FC236}">
                  <a16:creationId xmlns:a16="http://schemas.microsoft.com/office/drawing/2014/main" id="{B5C332AB-BA01-4BBD-A363-4F5835545C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4" name="Freeform 12">
              <a:extLst>
                <a:ext uri="{FF2B5EF4-FFF2-40B4-BE49-F238E27FC236}">
                  <a16:creationId xmlns:a16="http://schemas.microsoft.com/office/drawing/2014/main" id="{6E313214-2528-4C88-8226-BB2A2E1335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5" name="Freeform 13">
              <a:extLst>
                <a:ext uri="{FF2B5EF4-FFF2-40B4-BE49-F238E27FC236}">
                  <a16:creationId xmlns:a16="http://schemas.microsoft.com/office/drawing/2014/main" id="{DF892018-DF6D-48D5-8AB7-5957595B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6" name="Freeform 14">
              <a:extLst>
                <a:ext uri="{FF2B5EF4-FFF2-40B4-BE49-F238E27FC236}">
                  <a16:creationId xmlns:a16="http://schemas.microsoft.com/office/drawing/2014/main" id="{93A850A7-4500-4CC7-A5FD-A1FA7993EB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7" name="Freeform 15">
              <a:extLst>
                <a:ext uri="{FF2B5EF4-FFF2-40B4-BE49-F238E27FC236}">
                  <a16:creationId xmlns:a16="http://schemas.microsoft.com/office/drawing/2014/main" id="{FACAA825-3475-43C7-ADCE-DB6FAADA57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8" name="Freeform 16">
              <a:extLst>
                <a:ext uri="{FF2B5EF4-FFF2-40B4-BE49-F238E27FC236}">
                  <a16:creationId xmlns:a16="http://schemas.microsoft.com/office/drawing/2014/main" id="{00451685-350B-4B89-A512-13A23216BA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9" name="Freeform 17">
              <a:extLst>
                <a:ext uri="{FF2B5EF4-FFF2-40B4-BE49-F238E27FC236}">
                  <a16:creationId xmlns:a16="http://schemas.microsoft.com/office/drawing/2014/main" id="{04A404C7-A995-4BE4-8673-CA014AE11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0" name="Freeform 18">
              <a:extLst>
                <a:ext uri="{FF2B5EF4-FFF2-40B4-BE49-F238E27FC236}">
                  <a16:creationId xmlns:a16="http://schemas.microsoft.com/office/drawing/2014/main" id="{0E534A8D-4535-4FED-B9CD-C0F0D6AF32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1" name="Freeform 19">
              <a:extLst>
                <a:ext uri="{FF2B5EF4-FFF2-40B4-BE49-F238E27FC236}">
                  <a16:creationId xmlns:a16="http://schemas.microsoft.com/office/drawing/2014/main" id="{F0A1DEDA-0C4E-4927-BFAF-02516CF53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2" name="Freeform 20">
              <a:extLst>
                <a:ext uri="{FF2B5EF4-FFF2-40B4-BE49-F238E27FC236}">
                  <a16:creationId xmlns:a16="http://schemas.microsoft.com/office/drawing/2014/main" id="{B21E2F8B-1724-4328-B646-445DE4F1F0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3" name="Freeform 21">
              <a:extLst>
                <a:ext uri="{FF2B5EF4-FFF2-40B4-BE49-F238E27FC236}">
                  <a16:creationId xmlns:a16="http://schemas.microsoft.com/office/drawing/2014/main" id="{808DAA0B-E999-4DEC-BE7C-3F412C332D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4" name="Freeform 22">
              <a:extLst>
                <a:ext uri="{FF2B5EF4-FFF2-40B4-BE49-F238E27FC236}">
                  <a16:creationId xmlns:a16="http://schemas.microsoft.com/office/drawing/2014/main" id="{EBCE22A2-2EE0-4E15-8505-600937FEE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5" name="Freeform 23">
              <a:extLst>
                <a:ext uri="{FF2B5EF4-FFF2-40B4-BE49-F238E27FC236}">
                  <a16:creationId xmlns:a16="http://schemas.microsoft.com/office/drawing/2014/main" id="{4D772DD9-073C-47A0-ADB9-7D2CFAECFC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6" name="Freeform 24">
              <a:extLst>
                <a:ext uri="{FF2B5EF4-FFF2-40B4-BE49-F238E27FC236}">
                  <a16:creationId xmlns:a16="http://schemas.microsoft.com/office/drawing/2014/main" id="{5C0B35F2-7DE3-4A0C-8C50-DA08120AB9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7" name="Freeform 25">
              <a:extLst>
                <a:ext uri="{FF2B5EF4-FFF2-40B4-BE49-F238E27FC236}">
                  <a16:creationId xmlns:a16="http://schemas.microsoft.com/office/drawing/2014/main" id="{F14C7442-00C7-49C1-AE8A-A719816AD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8" name="Freeform 26">
              <a:extLst>
                <a:ext uri="{FF2B5EF4-FFF2-40B4-BE49-F238E27FC236}">
                  <a16:creationId xmlns:a16="http://schemas.microsoft.com/office/drawing/2014/main" id="{7CA8A798-2044-4FD0-8CBC-178C1BD8C3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9" name="Freeform 27">
              <a:extLst>
                <a:ext uri="{FF2B5EF4-FFF2-40B4-BE49-F238E27FC236}">
                  <a16:creationId xmlns:a16="http://schemas.microsoft.com/office/drawing/2014/main" id="{6F446AA7-D2E4-4DF2-BB12-AD2DCC8E4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0" name="Freeform 28">
              <a:extLst>
                <a:ext uri="{FF2B5EF4-FFF2-40B4-BE49-F238E27FC236}">
                  <a16:creationId xmlns:a16="http://schemas.microsoft.com/office/drawing/2014/main" id="{C00BD973-DDA6-4969-BFBC-2910297E24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1" name="Freeform 29">
              <a:extLst>
                <a:ext uri="{FF2B5EF4-FFF2-40B4-BE49-F238E27FC236}">
                  <a16:creationId xmlns:a16="http://schemas.microsoft.com/office/drawing/2014/main" id="{05C12429-8F61-4D99-8793-3146BA57C2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2" name="Freeform 30">
              <a:extLst>
                <a:ext uri="{FF2B5EF4-FFF2-40B4-BE49-F238E27FC236}">
                  <a16:creationId xmlns:a16="http://schemas.microsoft.com/office/drawing/2014/main" id="{E461EF39-CD5C-4EB8-8D62-9E14932E61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3" name="Freeform 31">
              <a:extLst>
                <a:ext uri="{FF2B5EF4-FFF2-40B4-BE49-F238E27FC236}">
                  <a16:creationId xmlns:a16="http://schemas.microsoft.com/office/drawing/2014/main" id="{93938A9D-031B-498C-AEE7-3D4A64AAD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4" name="Freeform 32">
              <a:extLst>
                <a:ext uri="{FF2B5EF4-FFF2-40B4-BE49-F238E27FC236}">
                  <a16:creationId xmlns:a16="http://schemas.microsoft.com/office/drawing/2014/main" id="{3765635E-E9CA-438E-9AA1-5D5EFD497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5" name="Rectangle 33">
              <a:extLst>
                <a:ext uri="{FF2B5EF4-FFF2-40B4-BE49-F238E27FC236}">
                  <a16:creationId xmlns:a16="http://schemas.microsoft.com/office/drawing/2014/main" id="{21546E38-8BDD-49C3-B3AD-D4933FCBC31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36" name="Freeform 34">
              <a:extLst>
                <a:ext uri="{FF2B5EF4-FFF2-40B4-BE49-F238E27FC236}">
                  <a16:creationId xmlns:a16="http://schemas.microsoft.com/office/drawing/2014/main" id="{6D89E49E-3AB6-4DC0-91E7-92EF1C6A87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7" name="Freeform 35">
              <a:extLst>
                <a:ext uri="{FF2B5EF4-FFF2-40B4-BE49-F238E27FC236}">
                  <a16:creationId xmlns:a16="http://schemas.microsoft.com/office/drawing/2014/main" id="{D1303FFC-7F2E-462B-B11D-86F3D81BF5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8" name="Freeform 36">
              <a:extLst>
                <a:ext uri="{FF2B5EF4-FFF2-40B4-BE49-F238E27FC236}">
                  <a16:creationId xmlns:a16="http://schemas.microsoft.com/office/drawing/2014/main" id="{DE25E1F8-55DE-4DC5-81A4-37DA75E4E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9" name="Freeform 37">
              <a:extLst>
                <a:ext uri="{FF2B5EF4-FFF2-40B4-BE49-F238E27FC236}">
                  <a16:creationId xmlns:a16="http://schemas.microsoft.com/office/drawing/2014/main" id="{8CDED82A-A993-4523-9441-FCF49CB5D1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0" name="Freeform 38">
              <a:extLst>
                <a:ext uri="{FF2B5EF4-FFF2-40B4-BE49-F238E27FC236}">
                  <a16:creationId xmlns:a16="http://schemas.microsoft.com/office/drawing/2014/main" id="{C1AFE111-B375-493C-A21D-134FCBDB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1" name="Freeform 39">
              <a:extLst>
                <a:ext uri="{FF2B5EF4-FFF2-40B4-BE49-F238E27FC236}">
                  <a16:creationId xmlns:a16="http://schemas.microsoft.com/office/drawing/2014/main" id="{037BF4E5-6D6E-482A-A24A-E320E1D0E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2" name="Freeform 40">
              <a:extLst>
                <a:ext uri="{FF2B5EF4-FFF2-40B4-BE49-F238E27FC236}">
                  <a16:creationId xmlns:a16="http://schemas.microsoft.com/office/drawing/2014/main" id="{38214D87-DD5D-4691-BF55-F270727018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3" name="Freeform 41">
              <a:extLst>
                <a:ext uri="{FF2B5EF4-FFF2-40B4-BE49-F238E27FC236}">
                  <a16:creationId xmlns:a16="http://schemas.microsoft.com/office/drawing/2014/main" id="{6D3FBDE6-C313-4C44-B971-B34635468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4" name="Freeform 42">
              <a:extLst>
                <a:ext uri="{FF2B5EF4-FFF2-40B4-BE49-F238E27FC236}">
                  <a16:creationId xmlns:a16="http://schemas.microsoft.com/office/drawing/2014/main" id="{F528E702-4734-4CAB-97C7-737D868F5A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5" name="Freeform 43">
              <a:extLst>
                <a:ext uri="{FF2B5EF4-FFF2-40B4-BE49-F238E27FC236}">
                  <a16:creationId xmlns:a16="http://schemas.microsoft.com/office/drawing/2014/main" id="{88136305-A716-46EA-A45F-7787C694F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6" name="Freeform 44">
              <a:extLst>
                <a:ext uri="{FF2B5EF4-FFF2-40B4-BE49-F238E27FC236}">
                  <a16:creationId xmlns:a16="http://schemas.microsoft.com/office/drawing/2014/main" id="{4187204B-C8DD-44A6-AC1A-F21D18F669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7" name="Rectangle 45">
              <a:extLst>
                <a:ext uri="{FF2B5EF4-FFF2-40B4-BE49-F238E27FC236}">
                  <a16:creationId xmlns:a16="http://schemas.microsoft.com/office/drawing/2014/main" id="{6DD06B75-D598-40D9-B8BF-9721316E709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48" name="Freeform 46">
              <a:extLst>
                <a:ext uri="{FF2B5EF4-FFF2-40B4-BE49-F238E27FC236}">
                  <a16:creationId xmlns:a16="http://schemas.microsoft.com/office/drawing/2014/main" id="{E8D513EA-D2F2-4B72-8C9F-0F2ADA5230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9" name="Freeform 47">
              <a:extLst>
                <a:ext uri="{FF2B5EF4-FFF2-40B4-BE49-F238E27FC236}">
                  <a16:creationId xmlns:a16="http://schemas.microsoft.com/office/drawing/2014/main" id="{0D147329-C850-46D8-9986-D14AC9140E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0" name="Freeform 48">
              <a:extLst>
                <a:ext uri="{FF2B5EF4-FFF2-40B4-BE49-F238E27FC236}">
                  <a16:creationId xmlns:a16="http://schemas.microsoft.com/office/drawing/2014/main" id="{5573F0D3-BA73-4060-8D3B-07BEC55F4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1" name="Freeform 49">
              <a:extLst>
                <a:ext uri="{FF2B5EF4-FFF2-40B4-BE49-F238E27FC236}">
                  <a16:creationId xmlns:a16="http://schemas.microsoft.com/office/drawing/2014/main" id="{5323672F-2475-40AC-8C0F-6CD7324B39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2" name="Freeform 50">
              <a:extLst>
                <a:ext uri="{FF2B5EF4-FFF2-40B4-BE49-F238E27FC236}">
                  <a16:creationId xmlns:a16="http://schemas.microsoft.com/office/drawing/2014/main" id="{7B0EF5E8-887B-446C-9459-0707ECE3D9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3" name="Freeform 51">
              <a:extLst>
                <a:ext uri="{FF2B5EF4-FFF2-40B4-BE49-F238E27FC236}">
                  <a16:creationId xmlns:a16="http://schemas.microsoft.com/office/drawing/2014/main" id="{29BE4652-0F1E-4519-8787-62EBB3D87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4" name="Freeform 52">
              <a:extLst>
                <a:ext uri="{FF2B5EF4-FFF2-40B4-BE49-F238E27FC236}">
                  <a16:creationId xmlns:a16="http://schemas.microsoft.com/office/drawing/2014/main" id="{4A268FBD-6879-416B-8AB0-73BF73637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5" name="Freeform 53">
              <a:extLst>
                <a:ext uri="{FF2B5EF4-FFF2-40B4-BE49-F238E27FC236}">
                  <a16:creationId xmlns:a16="http://schemas.microsoft.com/office/drawing/2014/main" id="{3D986CF2-B129-4550-A27B-8C82C9CAC9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6" name="Freeform 54">
              <a:extLst>
                <a:ext uri="{FF2B5EF4-FFF2-40B4-BE49-F238E27FC236}">
                  <a16:creationId xmlns:a16="http://schemas.microsoft.com/office/drawing/2014/main" id="{E340F934-32AF-4C03-9AFD-1D54DF4C14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7" name="Freeform 55">
              <a:extLst>
                <a:ext uri="{FF2B5EF4-FFF2-40B4-BE49-F238E27FC236}">
                  <a16:creationId xmlns:a16="http://schemas.microsoft.com/office/drawing/2014/main" id="{0D58128A-77AD-4168-874A-4CADD56CC6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8" name="Freeform 56">
              <a:extLst>
                <a:ext uri="{FF2B5EF4-FFF2-40B4-BE49-F238E27FC236}">
                  <a16:creationId xmlns:a16="http://schemas.microsoft.com/office/drawing/2014/main" id="{1AA9BAAA-B13C-4A0A-BDED-AF91E06151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9" name="Freeform 57">
              <a:extLst>
                <a:ext uri="{FF2B5EF4-FFF2-40B4-BE49-F238E27FC236}">
                  <a16:creationId xmlns:a16="http://schemas.microsoft.com/office/drawing/2014/main" id="{9FC52BEC-DF15-46FD-9B22-B3CF0A3F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0" name="Freeform 58">
              <a:extLst>
                <a:ext uri="{FF2B5EF4-FFF2-40B4-BE49-F238E27FC236}">
                  <a16:creationId xmlns:a16="http://schemas.microsoft.com/office/drawing/2014/main" id="{95ACC0BA-E65B-447A-B0FE-80BCFF4C3C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Title 1">
            <a:extLst>
              <a:ext uri="{FF2B5EF4-FFF2-40B4-BE49-F238E27FC236}">
                <a16:creationId xmlns:a16="http://schemas.microsoft.com/office/drawing/2014/main" id="{00B0EE53-2003-74D6-A1BC-73BF46181225}"/>
              </a:ext>
            </a:extLst>
          </p:cNvPr>
          <p:cNvSpPr>
            <a:spLocks noGrp="1"/>
          </p:cNvSpPr>
          <p:nvPr>
            <p:ph type="title"/>
          </p:nvPr>
        </p:nvSpPr>
        <p:spPr>
          <a:xfrm>
            <a:off x="8357141" y="287189"/>
            <a:ext cx="2948240" cy="1478570"/>
          </a:xfrm>
        </p:spPr>
        <p:txBody>
          <a:bodyPr vert="horz" lIns="91440" tIns="45720" rIns="91440" bIns="45720" rtlCol="0" anchor="ctr">
            <a:noAutofit/>
          </a:bodyPr>
          <a:lstStyle/>
          <a:p>
            <a:r>
              <a:rPr lang="en-US" sz="4000" dirty="0">
                <a:solidFill>
                  <a:schemeClr val="bg1"/>
                </a:solidFill>
              </a:rPr>
              <a:t>MODULE 7 DISCUSSION SCREENSHOT </a:t>
            </a:r>
          </a:p>
        </p:txBody>
      </p:sp>
      <p:pic>
        <p:nvPicPr>
          <p:cNvPr id="62" name="Content Placeholder 16" descr="Graphical user interface, text, application&#10;&#10;Description automatically generated">
            <a:extLst>
              <a:ext uri="{FF2B5EF4-FFF2-40B4-BE49-F238E27FC236}">
                <a16:creationId xmlns:a16="http://schemas.microsoft.com/office/drawing/2014/main" id="{EC07E1D2-5F6C-5A09-1F02-04F831E7375B}"/>
              </a:ext>
            </a:extLst>
          </p:cNvPr>
          <p:cNvPicPr>
            <a:picLocks noGrp="1" noChangeAspect="1"/>
          </p:cNvPicPr>
          <p:nvPr>
            <p:ph sz="half" idx="1"/>
          </p:nvPr>
        </p:nvPicPr>
        <p:blipFill rotWithShape="1">
          <a:blip r:embed="rId4"/>
          <a:srcRect t="11473" r="-2" b="10680"/>
          <a:stretch/>
        </p:blipFill>
        <p:spPr>
          <a:xfrm>
            <a:off x="-5597" y="1"/>
            <a:ext cx="7558541" cy="3427413"/>
          </a:xfrm>
          <a:custGeom>
            <a:avLst/>
            <a:gdLst/>
            <a:ahLst/>
            <a:cxnLst/>
            <a:rect l="l" t="t" r="r" b="b"/>
            <a:pathLst>
              <a:path w="7558541" h="3427413">
                <a:moveTo>
                  <a:pt x="0" y="0"/>
                </a:moveTo>
                <a:lnTo>
                  <a:pt x="7558541" y="0"/>
                </a:lnTo>
                <a:lnTo>
                  <a:pt x="7558541" y="3427413"/>
                </a:lnTo>
                <a:lnTo>
                  <a:pt x="0" y="3427413"/>
                </a:lnTo>
                <a:close/>
              </a:path>
            </a:pathLst>
          </a:custGeom>
        </p:spPr>
      </p:pic>
      <p:pic>
        <p:nvPicPr>
          <p:cNvPr id="452" name="Content Placeholder 451" descr="Graphical user interface, text, application, email&#10;&#10;Description automatically generated">
            <a:extLst>
              <a:ext uri="{FF2B5EF4-FFF2-40B4-BE49-F238E27FC236}">
                <a16:creationId xmlns:a16="http://schemas.microsoft.com/office/drawing/2014/main" id="{F3246B55-211F-8AEE-F254-6EB9CF5B8D35}"/>
              </a:ext>
            </a:extLst>
          </p:cNvPr>
          <p:cNvPicPr>
            <a:picLocks noChangeAspect="1"/>
          </p:cNvPicPr>
          <p:nvPr/>
        </p:nvPicPr>
        <p:blipFill rotWithShape="1">
          <a:blip r:embed="rId5"/>
          <a:srcRect r="-2" b="19668"/>
          <a:stretch/>
        </p:blipFill>
        <p:spPr>
          <a:xfrm>
            <a:off x="-5597" y="3427414"/>
            <a:ext cx="7558541" cy="3430587"/>
          </a:xfrm>
          <a:custGeom>
            <a:avLst/>
            <a:gdLst/>
            <a:ahLst/>
            <a:cxnLst/>
            <a:rect l="l" t="t" r="r" b="b"/>
            <a:pathLst>
              <a:path w="7558541" h="3430587">
                <a:moveTo>
                  <a:pt x="0" y="0"/>
                </a:moveTo>
                <a:lnTo>
                  <a:pt x="7558541" y="0"/>
                </a:lnTo>
                <a:lnTo>
                  <a:pt x="7558541" y="3430587"/>
                </a:lnTo>
                <a:lnTo>
                  <a:pt x="0" y="3430587"/>
                </a:lnTo>
                <a:close/>
              </a:path>
            </a:pathLst>
          </a:custGeom>
        </p:spPr>
      </p:pic>
      <p:pic>
        <p:nvPicPr>
          <p:cNvPr id="65" name="Content Placeholder 64" descr="Graphical user interface, text, application, timeline&#10;&#10;Description automatically generated">
            <a:extLst>
              <a:ext uri="{FF2B5EF4-FFF2-40B4-BE49-F238E27FC236}">
                <a16:creationId xmlns:a16="http://schemas.microsoft.com/office/drawing/2014/main" id="{D8904277-48ED-C2BE-22F8-53B00808330B}"/>
              </a:ext>
            </a:extLst>
          </p:cNvPr>
          <p:cNvPicPr>
            <a:picLocks noGrp="1" noChangeAspect="1"/>
          </p:cNvPicPr>
          <p:nvPr>
            <p:ph sz="half" idx="2"/>
          </p:nvPr>
        </p:nvPicPr>
        <p:blipFill>
          <a:blip r:embed="rId6"/>
          <a:stretch>
            <a:fillRect/>
          </a:stretch>
        </p:blipFill>
        <p:spPr>
          <a:xfrm>
            <a:off x="6156019" y="2015341"/>
            <a:ext cx="6012910" cy="2702709"/>
          </a:xfrm>
        </p:spPr>
      </p:pic>
      <p:cxnSp>
        <p:nvCxnSpPr>
          <p:cNvPr id="562" name="Straight Connector 561">
            <a:extLst>
              <a:ext uri="{FF2B5EF4-FFF2-40B4-BE49-F238E27FC236}">
                <a16:creationId xmlns:a16="http://schemas.microsoft.com/office/drawing/2014/main" id="{79CECD47-BAAC-4DB7-9799-B92EA5BDB5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895" y="-464"/>
            <a:ext cx="2646" cy="6858465"/>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cxnSp>
        <p:nvCxnSpPr>
          <p:cNvPr id="564" name="Straight Connector 563">
            <a:extLst>
              <a:ext uri="{FF2B5EF4-FFF2-40B4-BE49-F238E27FC236}">
                <a16:creationId xmlns:a16="http://schemas.microsoft.com/office/drawing/2014/main" id="{42B5FFEC-000D-4A6E-A8E7-0549AD40B5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97" y="3427414"/>
            <a:ext cx="7558541" cy="0"/>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spTree>
    <p:extLst>
      <p:ext uri="{BB962C8B-B14F-4D97-AF65-F5344CB8AC3E}">
        <p14:creationId xmlns:p14="http://schemas.microsoft.com/office/powerpoint/2010/main" val="3563971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5" name="Group 14">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7"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8"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9"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4"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6" name="Group 15">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7"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useBgFill="1">
        <p:nvSpPr>
          <p:cNvPr id="55" name="Rectangle 54">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61"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22530" y="23283"/>
            <a:ext cx="4078152"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A379E2C-08E3-CEB9-851A-390181CDECFF}"/>
              </a:ext>
            </a:extLst>
          </p:cNvPr>
          <p:cNvSpPr>
            <a:spLocks noGrp="1"/>
          </p:cNvSpPr>
          <p:nvPr>
            <p:ph type="title"/>
          </p:nvPr>
        </p:nvSpPr>
        <p:spPr>
          <a:xfrm>
            <a:off x="635770" y="166446"/>
            <a:ext cx="3462663" cy="1407179"/>
          </a:xfrm>
        </p:spPr>
        <p:txBody>
          <a:bodyPr vert="horz" lIns="91440" tIns="45720" rIns="91440" bIns="45720" rtlCol="0" anchor="ctr">
            <a:noAutofit/>
          </a:bodyPr>
          <a:lstStyle/>
          <a:p>
            <a:r>
              <a:rPr lang="en-US" sz="3200" dirty="0"/>
              <a:t>MODULE 7 DISCUSSION SCREENSHOT  continuous</a:t>
            </a:r>
          </a:p>
        </p:txBody>
      </p:sp>
      <p:grpSp>
        <p:nvGrpSpPr>
          <p:cNvPr id="63" name="Group 62">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64"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65"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0"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5"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6"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81"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5"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6"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7"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8"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9"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0"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5" name="Content Placeholder 64" descr="Graphical user interface, text, application, timeline&#10;&#10;Description automatically generated">
            <a:extLst>
              <a:ext uri="{FF2B5EF4-FFF2-40B4-BE49-F238E27FC236}">
                <a16:creationId xmlns:a16="http://schemas.microsoft.com/office/drawing/2014/main" id="{42CC6373-AA9A-874A-483C-2453E78A2E08}"/>
              </a:ext>
            </a:extLst>
          </p:cNvPr>
          <p:cNvPicPr>
            <a:picLocks noChangeAspect="1"/>
          </p:cNvPicPr>
          <p:nvPr/>
        </p:nvPicPr>
        <p:blipFill>
          <a:blip r:embed="rId3"/>
          <a:stretch>
            <a:fillRect/>
          </a:stretch>
        </p:blipFill>
        <p:spPr>
          <a:xfrm>
            <a:off x="1680016" y="1886838"/>
            <a:ext cx="9875808" cy="4444112"/>
          </a:xfrm>
          <a:prstGeom prst="rect">
            <a:avLst/>
          </a:prstGeom>
        </p:spPr>
      </p:pic>
    </p:spTree>
    <p:extLst>
      <p:ext uri="{BB962C8B-B14F-4D97-AF65-F5344CB8AC3E}">
        <p14:creationId xmlns:p14="http://schemas.microsoft.com/office/powerpoint/2010/main" val="1854687784"/>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38"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39" name="Group 9">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1"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2"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5"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0"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2"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3"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4"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5"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6"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7"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8"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40" name="Group 65">
            <a:extLst>
              <a:ext uri="{FF2B5EF4-FFF2-40B4-BE49-F238E27FC236}">
                <a16:creationId xmlns:a16="http://schemas.microsoft.com/office/drawing/2014/main" id="{096A8A5D-137F-4A8A-9811-F7A867F0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41" name="Rectangle 66">
              <a:extLst>
                <a:ext uri="{FF2B5EF4-FFF2-40B4-BE49-F238E27FC236}">
                  <a16:creationId xmlns:a16="http://schemas.microsoft.com/office/drawing/2014/main" id="{6EA64E00-438F-4B4F-9366-7A7230A9A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59E6386A-8042-4EC7-A981-EFAC2ACB89D5}"/>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0D8F8DF5-28C8-E350-C79B-F5652ECE9809}"/>
              </a:ext>
            </a:extLst>
          </p:cNvPr>
          <p:cNvSpPr>
            <a:spLocks noGrp="1"/>
          </p:cNvSpPr>
          <p:nvPr>
            <p:ph type="title"/>
          </p:nvPr>
        </p:nvSpPr>
        <p:spPr>
          <a:xfrm>
            <a:off x="7914894" y="1122363"/>
            <a:ext cx="3156229" cy="2387600"/>
          </a:xfrm>
        </p:spPr>
        <p:txBody>
          <a:bodyPr vert="horz" lIns="91440" tIns="45720" rIns="91440" bIns="45720" rtlCol="0" anchor="b">
            <a:normAutofit/>
          </a:bodyPr>
          <a:lstStyle/>
          <a:p>
            <a:r>
              <a:rPr lang="en-US" sz="4800" dirty="0">
                <a:solidFill>
                  <a:schemeClr val="bg1"/>
                </a:solidFill>
              </a:rPr>
              <a:t>Project Plan</a:t>
            </a:r>
          </a:p>
        </p:txBody>
      </p:sp>
      <p:pic>
        <p:nvPicPr>
          <p:cNvPr id="142" name="Picture 3" descr="Rolls of blueprints">
            <a:extLst>
              <a:ext uri="{FF2B5EF4-FFF2-40B4-BE49-F238E27FC236}">
                <a16:creationId xmlns:a16="http://schemas.microsoft.com/office/drawing/2014/main" id="{C0BD223D-6A94-DCA8-4710-926C38225A0C}"/>
              </a:ext>
            </a:extLst>
          </p:cNvPr>
          <p:cNvPicPr>
            <a:picLocks noChangeAspect="1"/>
          </p:cNvPicPr>
          <p:nvPr/>
        </p:nvPicPr>
        <p:blipFill rotWithShape="1">
          <a:blip r:embed="rId4"/>
          <a:srcRect l="26432" r="-1" b="-1"/>
          <a:stretch/>
        </p:blipFill>
        <p:spPr>
          <a:xfrm>
            <a:off x="-5597" y="10"/>
            <a:ext cx="7558541" cy="6857990"/>
          </a:xfrm>
          <a:prstGeom prst="rect">
            <a:avLst/>
          </a:prstGeom>
        </p:spPr>
      </p:pic>
      <p:grpSp>
        <p:nvGrpSpPr>
          <p:cNvPr id="143" name="Group 69">
            <a:extLst>
              <a:ext uri="{FF2B5EF4-FFF2-40B4-BE49-F238E27FC236}">
                <a16:creationId xmlns:a16="http://schemas.microsoft.com/office/drawing/2014/main" id="{0FA686C7-6B08-416F-AEF3-C204079363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71" name="Rectangle 5">
              <a:extLst>
                <a:ext uri="{FF2B5EF4-FFF2-40B4-BE49-F238E27FC236}">
                  <a16:creationId xmlns:a16="http://schemas.microsoft.com/office/drawing/2014/main" id="{2BBDDDB2-3938-4066-91BA-4907AF8826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72" name="Freeform 6">
              <a:extLst>
                <a:ext uri="{FF2B5EF4-FFF2-40B4-BE49-F238E27FC236}">
                  <a16:creationId xmlns:a16="http://schemas.microsoft.com/office/drawing/2014/main" id="{D2125FCC-F305-4C4C-9CB1-14B83ADD73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7">
              <a:extLst>
                <a:ext uri="{FF2B5EF4-FFF2-40B4-BE49-F238E27FC236}">
                  <a16:creationId xmlns:a16="http://schemas.microsoft.com/office/drawing/2014/main" id="{96643530-0EE0-4AC8-8241-ED8E26ED83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Rectangle 8">
              <a:extLst>
                <a:ext uri="{FF2B5EF4-FFF2-40B4-BE49-F238E27FC236}">
                  <a16:creationId xmlns:a16="http://schemas.microsoft.com/office/drawing/2014/main" id="{A784F0C8-95D3-4D7D-8FA9-326D3DEA266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75" name="Freeform 9">
              <a:extLst>
                <a:ext uri="{FF2B5EF4-FFF2-40B4-BE49-F238E27FC236}">
                  <a16:creationId xmlns:a16="http://schemas.microsoft.com/office/drawing/2014/main" id="{4D49008E-3A2F-4C2C-85EB-1D228F38E6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10">
              <a:extLst>
                <a:ext uri="{FF2B5EF4-FFF2-40B4-BE49-F238E27FC236}">
                  <a16:creationId xmlns:a16="http://schemas.microsoft.com/office/drawing/2014/main" id="{B09CB0F8-91EE-4A04-91CD-9B9D390ED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11">
              <a:extLst>
                <a:ext uri="{FF2B5EF4-FFF2-40B4-BE49-F238E27FC236}">
                  <a16:creationId xmlns:a16="http://schemas.microsoft.com/office/drawing/2014/main" id="{954CB039-9A52-4C07-BDB1-747876D86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12">
              <a:extLst>
                <a:ext uri="{FF2B5EF4-FFF2-40B4-BE49-F238E27FC236}">
                  <a16:creationId xmlns:a16="http://schemas.microsoft.com/office/drawing/2014/main" id="{AD9FE313-C425-42A8-92A9-82E74C4096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13">
              <a:extLst>
                <a:ext uri="{FF2B5EF4-FFF2-40B4-BE49-F238E27FC236}">
                  <a16:creationId xmlns:a16="http://schemas.microsoft.com/office/drawing/2014/main" id="{CD506FC5-3A23-48B7-9771-7B77E6DA0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14">
              <a:extLst>
                <a:ext uri="{FF2B5EF4-FFF2-40B4-BE49-F238E27FC236}">
                  <a16:creationId xmlns:a16="http://schemas.microsoft.com/office/drawing/2014/main" id="{6FF54CDF-21B0-46AE-B402-234E62F9D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15">
              <a:extLst>
                <a:ext uri="{FF2B5EF4-FFF2-40B4-BE49-F238E27FC236}">
                  <a16:creationId xmlns:a16="http://schemas.microsoft.com/office/drawing/2014/main" id="{EE88784D-C24D-4FBD-AF34-85BA74966F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16">
              <a:extLst>
                <a:ext uri="{FF2B5EF4-FFF2-40B4-BE49-F238E27FC236}">
                  <a16:creationId xmlns:a16="http://schemas.microsoft.com/office/drawing/2014/main" id="{F524C128-9723-4A4D-BFB5-7EBD5B24FB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17">
              <a:extLst>
                <a:ext uri="{FF2B5EF4-FFF2-40B4-BE49-F238E27FC236}">
                  <a16:creationId xmlns:a16="http://schemas.microsoft.com/office/drawing/2014/main" id="{9C742EF7-4F82-4B4A-9693-4F794B6A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18">
              <a:extLst>
                <a:ext uri="{FF2B5EF4-FFF2-40B4-BE49-F238E27FC236}">
                  <a16:creationId xmlns:a16="http://schemas.microsoft.com/office/drawing/2014/main" id="{0265747A-2114-4F0F-81B6-618FD38958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Freeform 19">
              <a:extLst>
                <a:ext uri="{FF2B5EF4-FFF2-40B4-BE49-F238E27FC236}">
                  <a16:creationId xmlns:a16="http://schemas.microsoft.com/office/drawing/2014/main" id="{99E488E3-470E-4FC6-A3B0-141DF162D8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6" name="Freeform 20">
              <a:extLst>
                <a:ext uri="{FF2B5EF4-FFF2-40B4-BE49-F238E27FC236}">
                  <a16:creationId xmlns:a16="http://schemas.microsoft.com/office/drawing/2014/main" id="{612B7DC5-03F3-4B7B-9520-D66144F168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21">
              <a:extLst>
                <a:ext uri="{FF2B5EF4-FFF2-40B4-BE49-F238E27FC236}">
                  <a16:creationId xmlns:a16="http://schemas.microsoft.com/office/drawing/2014/main" id="{B2355AA2-DB69-485A-B600-E3DF02F2DF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22">
              <a:extLst>
                <a:ext uri="{FF2B5EF4-FFF2-40B4-BE49-F238E27FC236}">
                  <a16:creationId xmlns:a16="http://schemas.microsoft.com/office/drawing/2014/main" id="{4DC3AC80-2B15-428E-8B1E-53312C666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23">
              <a:extLst>
                <a:ext uri="{FF2B5EF4-FFF2-40B4-BE49-F238E27FC236}">
                  <a16:creationId xmlns:a16="http://schemas.microsoft.com/office/drawing/2014/main" id="{C48F81D6-640C-4483-9773-8C7BFF461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24">
              <a:extLst>
                <a:ext uri="{FF2B5EF4-FFF2-40B4-BE49-F238E27FC236}">
                  <a16:creationId xmlns:a16="http://schemas.microsoft.com/office/drawing/2014/main" id="{C7AA2EE3-7411-4DCB-B79E-0C5C95D7C7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25">
              <a:extLst>
                <a:ext uri="{FF2B5EF4-FFF2-40B4-BE49-F238E27FC236}">
                  <a16:creationId xmlns:a16="http://schemas.microsoft.com/office/drawing/2014/main" id="{8B84BFA3-B122-4CA5-8C28-79134C97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26">
              <a:extLst>
                <a:ext uri="{FF2B5EF4-FFF2-40B4-BE49-F238E27FC236}">
                  <a16:creationId xmlns:a16="http://schemas.microsoft.com/office/drawing/2014/main" id="{A7C22B06-B32B-46EB-9428-B7CA7DA1F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27">
              <a:extLst>
                <a:ext uri="{FF2B5EF4-FFF2-40B4-BE49-F238E27FC236}">
                  <a16:creationId xmlns:a16="http://schemas.microsoft.com/office/drawing/2014/main" id="{1AE1D740-5AF4-4B8F-B533-C8CD4E56E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28">
              <a:extLst>
                <a:ext uri="{FF2B5EF4-FFF2-40B4-BE49-F238E27FC236}">
                  <a16:creationId xmlns:a16="http://schemas.microsoft.com/office/drawing/2014/main" id="{555B0792-99B8-4014-AC84-7B39D21294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29">
              <a:extLst>
                <a:ext uri="{FF2B5EF4-FFF2-40B4-BE49-F238E27FC236}">
                  <a16:creationId xmlns:a16="http://schemas.microsoft.com/office/drawing/2014/main" id="{395B90B6-A4DE-4EEF-B53E-395E8D4AF3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30">
              <a:extLst>
                <a:ext uri="{FF2B5EF4-FFF2-40B4-BE49-F238E27FC236}">
                  <a16:creationId xmlns:a16="http://schemas.microsoft.com/office/drawing/2014/main" id="{A0117576-A27F-4175-BD9D-EE15C96D98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Freeform 31">
              <a:extLst>
                <a:ext uri="{FF2B5EF4-FFF2-40B4-BE49-F238E27FC236}">
                  <a16:creationId xmlns:a16="http://schemas.microsoft.com/office/drawing/2014/main" id="{93C8332E-93D3-4919-A977-06EC76556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8" name="Freeform 32">
              <a:extLst>
                <a:ext uri="{FF2B5EF4-FFF2-40B4-BE49-F238E27FC236}">
                  <a16:creationId xmlns:a16="http://schemas.microsoft.com/office/drawing/2014/main" id="{B086AC0E-8130-47AC-A510-5285FAE659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Rectangle 33">
              <a:extLst>
                <a:ext uri="{FF2B5EF4-FFF2-40B4-BE49-F238E27FC236}">
                  <a16:creationId xmlns:a16="http://schemas.microsoft.com/office/drawing/2014/main" id="{DF1BC1DF-8089-49D8-9535-EAB0D7C9A4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00" name="Freeform 34">
              <a:extLst>
                <a:ext uri="{FF2B5EF4-FFF2-40B4-BE49-F238E27FC236}">
                  <a16:creationId xmlns:a16="http://schemas.microsoft.com/office/drawing/2014/main" id="{97388BAE-DCB9-4B88-9CDE-6FA3304D3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35">
              <a:extLst>
                <a:ext uri="{FF2B5EF4-FFF2-40B4-BE49-F238E27FC236}">
                  <a16:creationId xmlns:a16="http://schemas.microsoft.com/office/drawing/2014/main" id="{7E059A96-E5FE-4EE1-9C6D-3AB208BF6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36">
              <a:extLst>
                <a:ext uri="{FF2B5EF4-FFF2-40B4-BE49-F238E27FC236}">
                  <a16:creationId xmlns:a16="http://schemas.microsoft.com/office/drawing/2014/main" id="{CD6A3DCE-FBEE-41E7-A0EC-CA23A1DF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37">
              <a:extLst>
                <a:ext uri="{FF2B5EF4-FFF2-40B4-BE49-F238E27FC236}">
                  <a16:creationId xmlns:a16="http://schemas.microsoft.com/office/drawing/2014/main" id="{52966C83-B07E-463F-B982-F3E074D9D1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38">
              <a:extLst>
                <a:ext uri="{FF2B5EF4-FFF2-40B4-BE49-F238E27FC236}">
                  <a16:creationId xmlns:a16="http://schemas.microsoft.com/office/drawing/2014/main" id="{0F475B53-6578-4C68-AC7C-3BE28EA6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39">
              <a:extLst>
                <a:ext uri="{FF2B5EF4-FFF2-40B4-BE49-F238E27FC236}">
                  <a16:creationId xmlns:a16="http://schemas.microsoft.com/office/drawing/2014/main" id="{8475C02B-D024-4E20-9EF3-2A7E96740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40">
              <a:extLst>
                <a:ext uri="{FF2B5EF4-FFF2-40B4-BE49-F238E27FC236}">
                  <a16:creationId xmlns:a16="http://schemas.microsoft.com/office/drawing/2014/main" id="{1F5EF5DC-7372-4549-B0A6-800F194068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41">
              <a:extLst>
                <a:ext uri="{FF2B5EF4-FFF2-40B4-BE49-F238E27FC236}">
                  <a16:creationId xmlns:a16="http://schemas.microsoft.com/office/drawing/2014/main" id="{8B908D96-CCB2-426B-862C-2BDB2AF71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42">
              <a:extLst>
                <a:ext uri="{FF2B5EF4-FFF2-40B4-BE49-F238E27FC236}">
                  <a16:creationId xmlns:a16="http://schemas.microsoft.com/office/drawing/2014/main" id="{26752E6D-E46B-4DA2-B280-5C696EF4FD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43">
              <a:extLst>
                <a:ext uri="{FF2B5EF4-FFF2-40B4-BE49-F238E27FC236}">
                  <a16:creationId xmlns:a16="http://schemas.microsoft.com/office/drawing/2014/main" id="{011E7A27-73CF-4E1E-8AE2-B88B96F3B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44">
              <a:extLst>
                <a:ext uri="{FF2B5EF4-FFF2-40B4-BE49-F238E27FC236}">
                  <a16:creationId xmlns:a16="http://schemas.microsoft.com/office/drawing/2014/main" id="{1DBE1EE2-4667-4A45-80F7-217D3B6FA7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1" name="Rectangle 45">
              <a:extLst>
                <a:ext uri="{FF2B5EF4-FFF2-40B4-BE49-F238E27FC236}">
                  <a16:creationId xmlns:a16="http://schemas.microsoft.com/office/drawing/2014/main" id="{A48239BC-3712-4110-AE92-4AC892603DE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12" name="Freeform 46">
              <a:extLst>
                <a:ext uri="{FF2B5EF4-FFF2-40B4-BE49-F238E27FC236}">
                  <a16:creationId xmlns:a16="http://schemas.microsoft.com/office/drawing/2014/main" id="{14B6D739-1C93-4350-BC14-ED88C6341B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3" name="Freeform 47">
              <a:extLst>
                <a:ext uri="{FF2B5EF4-FFF2-40B4-BE49-F238E27FC236}">
                  <a16:creationId xmlns:a16="http://schemas.microsoft.com/office/drawing/2014/main" id="{2F73DF89-CB95-4798-90CA-B7A1DF2D36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4" name="Freeform 48">
              <a:extLst>
                <a:ext uri="{FF2B5EF4-FFF2-40B4-BE49-F238E27FC236}">
                  <a16:creationId xmlns:a16="http://schemas.microsoft.com/office/drawing/2014/main" id="{1DA7D977-8D60-47B5-8071-30A6FA0C9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5" name="Freeform 49">
              <a:extLst>
                <a:ext uri="{FF2B5EF4-FFF2-40B4-BE49-F238E27FC236}">
                  <a16:creationId xmlns:a16="http://schemas.microsoft.com/office/drawing/2014/main" id="{4A241594-4FC5-4570-94B2-724F248A6B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6" name="Freeform 50">
              <a:extLst>
                <a:ext uri="{FF2B5EF4-FFF2-40B4-BE49-F238E27FC236}">
                  <a16:creationId xmlns:a16="http://schemas.microsoft.com/office/drawing/2014/main" id="{9D31F634-1A34-473E-A0FA-D06EB57D97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7" name="Freeform 51">
              <a:extLst>
                <a:ext uri="{FF2B5EF4-FFF2-40B4-BE49-F238E27FC236}">
                  <a16:creationId xmlns:a16="http://schemas.microsoft.com/office/drawing/2014/main" id="{CE20C679-7385-48FF-BBE5-5BA7C0E70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8" name="Freeform 52">
              <a:extLst>
                <a:ext uri="{FF2B5EF4-FFF2-40B4-BE49-F238E27FC236}">
                  <a16:creationId xmlns:a16="http://schemas.microsoft.com/office/drawing/2014/main" id="{ADF9CA3B-265F-4927-BA79-0A676AF3F5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9" name="Freeform 53">
              <a:extLst>
                <a:ext uri="{FF2B5EF4-FFF2-40B4-BE49-F238E27FC236}">
                  <a16:creationId xmlns:a16="http://schemas.microsoft.com/office/drawing/2014/main" id="{B138D01D-340C-4DB0-A0E1-D54B9319D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0" name="Freeform 54">
              <a:extLst>
                <a:ext uri="{FF2B5EF4-FFF2-40B4-BE49-F238E27FC236}">
                  <a16:creationId xmlns:a16="http://schemas.microsoft.com/office/drawing/2014/main" id="{B56918B0-069B-4C98-995E-4D6B0B176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1" name="Freeform 55">
              <a:extLst>
                <a:ext uri="{FF2B5EF4-FFF2-40B4-BE49-F238E27FC236}">
                  <a16:creationId xmlns:a16="http://schemas.microsoft.com/office/drawing/2014/main" id="{2BD45940-09B7-4CD3-90E7-0EA2CF6A03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2" name="Freeform 56">
              <a:extLst>
                <a:ext uri="{FF2B5EF4-FFF2-40B4-BE49-F238E27FC236}">
                  <a16:creationId xmlns:a16="http://schemas.microsoft.com/office/drawing/2014/main" id="{347A8664-7179-419E-A26E-8250762910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3" name="Freeform 57">
              <a:extLst>
                <a:ext uri="{FF2B5EF4-FFF2-40B4-BE49-F238E27FC236}">
                  <a16:creationId xmlns:a16="http://schemas.microsoft.com/office/drawing/2014/main" id="{B7350394-4D50-4E2E-8AF2-F4A52E734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4" name="Freeform 58">
              <a:extLst>
                <a:ext uri="{FF2B5EF4-FFF2-40B4-BE49-F238E27FC236}">
                  <a16:creationId xmlns:a16="http://schemas.microsoft.com/office/drawing/2014/main" id="{6B464294-4049-4542-A83E-22B8CC6331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44" name="Group 125">
            <a:extLst>
              <a:ext uri="{FF2B5EF4-FFF2-40B4-BE49-F238E27FC236}">
                <a16:creationId xmlns:a16="http://schemas.microsoft.com/office/drawing/2014/main" id="{4C78E281-F596-4ECB-979A-89D89452AA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7" name="Freeform 32">
              <a:extLst>
                <a:ext uri="{FF2B5EF4-FFF2-40B4-BE49-F238E27FC236}">
                  <a16:creationId xmlns:a16="http://schemas.microsoft.com/office/drawing/2014/main" id="{C20E68C0-5C9E-4DA6-83AD-0EC3179BB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8" name="Freeform 33">
              <a:extLst>
                <a:ext uri="{FF2B5EF4-FFF2-40B4-BE49-F238E27FC236}">
                  <a16:creationId xmlns:a16="http://schemas.microsoft.com/office/drawing/2014/main" id="{80C08ED9-C9F6-4168-816A-F5C5F3AF5A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9" name="Freeform 34">
              <a:extLst>
                <a:ext uri="{FF2B5EF4-FFF2-40B4-BE49-F238E27FC236}">
                  <a16:creationId xmlns:a16="http://schemas.microsoft.com/office/drawing/2014/main" id="{0A83E4BF-890D-4E0A-A720-48088D4224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0" name="Freeform 35">
              <a:extLst>
                <a:ext uri="{FF2B5EF4-FFF2-40B4-BE49-F238E27FC236}">
                  <a16:creationId xmlns:a16="http://schemas.microsoft.com/office/drawing/2014/main" id="{996F9B33-C769-451E-9044-EA85C625C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1" name="Freeform 36">
              <a:extLst>
                <a:ext uri="{FF2B5EF4-FFF2-40B4-BE49-F238E27FC236}">
                  <a16:creationId xmlns:a16="http://schemas.microsoft.com/office/drawing/2014/main" id="{F91D6EA2-C024-4E53-A81E-A50907517B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2" name="Freeform 37">
              <a:extLst>
                <a:ext uri="{FF2B5EF4-FFF2-40B4-BE49-F238E27FC236}">
                  <a16:creationId xmlns:a16="http://schemas.microsoft.com/office/drawing/2014/main" id="{233F8C4E-A946-462B-9703-971ABD45D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3" name="Freeform 38">
              <a:extLst>
                <a:ext uri="{FF2B5EF4-FFF2-40B4-BE49-F238E27FC236}">
                  <a16:creationId xmlns:a16="http://schemas.microsoft.com/office/drawing/2014/main" id="{06059614-A557-45C6-B625-488D41C394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4" name="Freeform 39">
              <a:extLst>
                <a:ext uri="{FF2B5EF4-FFF2-40B4-BE49-F238E27FC236}">
                  <a16:creationId xmlns:a16="http://schemas.microsoft.com/office/drawing/2014/main" id="{26BCD22B-880F-40F8-88AC-CD9285348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5" name="Freeform 40">
              <a:extLst>
                <a:ext uri="{FF2B5EF4-FFF2-40B4-BE49-F238E27FC236}">
                  <a16:creationId xmlns:a16="http://schemas.microsoft.com/office/drawing/2014/main" id="{52324B00-0190-4453-9F81-F0E913800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6" name="Rectangle 41">
              <a:extLst>
                <a:ext uri="{FF2B5EF4-FFF2-40B4-BE49-F238E27FC236}">
                  <a16:creationId xmlns:a16="http://schemas.microsoft.com/office/drawing/2014/main" id="{33BE57C0-F93F-4C88-B489-0BFA90D01B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spTree>
    <p:extLst>
      <p:ext uri="{BB962C8B-B14F-4D97-AF65-F5344CB8AC3E}">
        <p14:creationId xmlns:p14="http://schemas.microsoft.com/office/powerpoint/2010/main" val="1359797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6"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2"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4" name="Group 13">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useBgFill="1">
        <p:nvSpPr>
          <p:cNvPr id="53" name="Rectangle 52">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55"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0119E0F-4C6C-854E-F95A-601741FCDDA5}"/>
              </a:ext>
            </a:extLst>
          </p:cNvPr>
          <p:cNvSpPr>
            <a:spLocks noGrp="1"/>
          </p:cNvSpPr>
          <p:nvPr>
            <p:ph type="title"/>
          </p:nvPr>
        </p:nvSpPr>
        <p:spPr>
          <a:xfrm>
            <a:off x="1141413" y="618518"/>
            <a:ext cx="4459286" cy="1478570"/>
          </a:xfrm>
        </p:spPr>
        <p:txBody>
          <a:bodyPr vert="horz" lIns="91440" tIns="45720" rIns="91440" bIns="45720" rtlCol="0" anchor="ctr">
            <a:normAutofit/>
          </a:bodyPr>
          <a:lstStyle/>
          <a:p>
            <a:r>
              <a:rPr lang="en-US" sz="4800" dirty="0">
                <a:solidFill>
                  <a:schemeClr val="bg1"/>
                </a:solidFill>
              </a:rPr>
              <a:t>CONCLUSIONS</a:t>
            </a:r>
          </a:p>
        </p:txBody>
      </p:sp>
      <p:sp>
        <p:nvSpPr>
          <p:cNvPr id="4" name="Text Placeholder 3">
            <a:extLst>
              <a:ext uri="{FF2B5EF4-FFF2-40B4-BE49-F238E27FC236}">
                <a16:creationId xmlns:a16="http://schemas.microsoft.com/office/drawing/2014/main" id="{6F20156A-09DC-E8A0-4C7E-2C27FBBA0ABD}"/>
              </a:ext>
            </a:extLst>
          </p:cNvPr>
          <p:cNvSpPr>
            <a:spLocks noGrp="1"/>
          </p:cNvSpPr>
          <p:nvPr>
            <p:ph type="body" sz="half" idx="2"/>
          </p:nvPr>
        </p:nvSpPr>
        <p:spPr>
          <a:xfrm>
            <a:off x="688974" y="2249486"/>
            <a:ext cx="4911725" cy="4356101"/>
          </a:xfrm>
        </p:spPr>
        <p:txBody>
          <a:bodyPr vert="horz" lIns="91440" tIns="45720" rIns="91440" bIns="45720" rtlCol="0">
            <a:normAutofit/>
          </a:bodyPr>
          <a:lstStyle/>
          <a:p>
            <a:pPr indent="-228600">
              <a:buFont typeface="Arial" panose="020B0604020202020204" pitchFamily="34" charset="0"/>
              <a:buChar char="•"/>
            </a:pPr>
            <a:r>
              <a:rPr lang="en-US" sz="2400" dirty="0">
                <a:solidFill>
                  <a:srgbClr val="FF0000"/>
                </a:solidFill>
              </a:rPr>
              <a:t>With the current growth in connected devices, each  device in the IOT system communicates pockets of data that requires reliable connectivity, storage and security</a:t>
            </a:r>
          </a:p>
          <a:p>
            <a:pPr indent="-228600">
              <a:buFont typeface="Arial" panose="020B0604020202020204" pitchFamily="34" charset="0"/>
              <a:buChar char="•"/>
            </a:pPr>
            <a:r>
              <a:rPr lang="en-US" sz="2400" dirty="0">
                <a:solidFill>
                  <a:srgbClr val="FF0000"/>
                </a:solidFill>
              </a:rPr>
              <a:t>These projects will help us deal with such challenges as monitoring, managing and securing large volumes of data</a:t>
            </a:r>
          </a:p>
        </p:txBody>
      </p:sp>
      <p:pic>
        <p:nvPicPr>
          <p:cNvPr id="5" name="Picture 3" descr="Close-up of a metal flute">
            <a:extLst>
              <a:ext uri="{FF2B5EF4-FFF2-40B4-BE49-F238E27FC236}">
                <a16:creationId xmlns:a16="http://schemas.microsoft.com/office/drawing/2014/main" id="{94699880-9252-43FF-CEA2-E98B936B0C8A}"/>
              </a:ext>
            </a:extLst>
          </p:cNvPr>
          <p:cNvPicPr>
            <a:picLocks noChangeAspect="1"/>
          </p:cNvPicPr>
          <p:nvPr/>
        </p:nvPicPr>
        <p:blipFill rotWithShape="1">
          <a:blip r:embed="rId4"/>
          <a:srcRect l="26285" r="14772" b="-1"/>
          <a:stretch/>
        </p:blipFill>
        <p:spPr>
          <a:xfrm>
            <a:off x="6334761" y="618518"/>
            <a:ext cx="4978756" cy="5596015"/>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57" name="Group 56">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8"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9"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52"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5"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1"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1538375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6"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18" name="Group 117">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19" name="Group 118">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31"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32"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3"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4"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5"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6"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7"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8"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9"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0"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1"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2"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43"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4"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5"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6"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7"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48"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9"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0"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1"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2"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3"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4"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5"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6"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7"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20" name="Group 119">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1"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2"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3"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4"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5"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6"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7"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8"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9"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0"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grpSp>
        <p:nvGrpSpPr>
          <p:cNvPr id="159" name="Group 158">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60" name="Rectangle 159">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1"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8CB3384E-DA64-2326-F0A0-1D920642D07B}"/>
              </a:ext>
            </a:extLst>
          </p:cNvPr>
          <p:cNvSpPr>
            <a:spLocks noGrp="1"/>
          </p:cNvSpPr>
          <p:nvPr>
            <p:ph type="title"/>
          </p:nvPr>
        </p:nvSpPr>
        <p:spPr>
          <a:xfrm>
            <a:off x="7962519" y="618518"/>
            <a:ext cx="3084891" cy="1478570"/>
          </a:xfrm>
        </p:spPr>
        <p:txBody>
          <a:bodyPr vert="horz" lIns="91440" tIns="45720" rIns="91440" bIns="45720" rtlCol="0" anchor="ctr">
            <a:normAutofit/>
          </a:bodyPr>
          <a:lstStyle/>
          <a:p>
            <a:r>
              <a:rPr lang="en-US" dirty="0">
                <a:solidFill>
                  <a:schemeClr val="bg1"/>
                </a:solidFill>
              </a:rPr>
              <a:t>Project inventory </a:t>
            </a:r>
          </a:p>
        </p:txBody>
      </p:sp>
      <p:pic>
        <p:nvPicPr>
          <p:cNvPr id="4" name="Content Placeholder 3" descr="A picture containing text">
            <a:extLst>
              <a:ext uri="{FF2B5EF4-FFF2-40B4-BE49-F238E27FC236}">
                <a16:creationId xmlns:a16="http://schemas.microsoft.com/office/drawing/2014/main" id="{B030D36E-3BFE-2949-3F2D-DE03BE91D364}"/>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17339"/>
          <a:stretch/>
        </p:blipFill>
        <p:spPr>
          <a:xfrm>
            <a:off x="-5597" y="10"/>
            <a:ext cx="7558541" cy="6857990"/>
          </a:xfrm>
          <a:prstGeom prst="rect">
            <a:avLst/>
          </a:prstGeom>
        </p:spPr>
      </p:pic>
      <p:grpSp>
        <p:nvGrpSpPr>
          <p:cNvPr id="163" name="Group 162">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64" name="Rectangle 163">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65"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6"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7" name="Rectangle 166">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68"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9"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0"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1"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2"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3"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4"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5"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6"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7"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8"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9"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0"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1"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2"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3"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4"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5"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6"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7"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8"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9"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0"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1"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2" name="Rectangle 191">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93"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4"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5"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6"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7"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8"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9"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0"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1"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2"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3"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4" name="Rectangle 203">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05"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6"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7"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8"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9"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0"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1"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2"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3"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4"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5"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6"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7"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6" name="Text Placeholder 6">
            <a:extLst>
              <a:ext uri="{FF2B5EF4-FFF2-40B4-BE49-F238E27FC236}">
                <a16:creationId xmlns:a16="http://schemas.microsoft.com/office/drawing/2014/main" id="{B30DB08B-7DB1-11A9-1BD2-AC6B8EB22CD3}"/>
              </a:ext>
            </a:extLst>
          </p:cNvPr>
          <p:cNvSpPr>
            <a:spLocks noGrp="1"/>
          </p:cNvSpPr>
          <p:nvPr>
            <p:ph type="body" sz="half" idx="2"/>
          </p:nvPr>
        </p:nvSpPr>
        <p:spPr>
          <a:xfrm>
            <a:off x="7962519" y="2249487"/>
            <a:ext cx="3084892" cy="3541714"/>
          </a:xfrm>
        </p:spPr>
        <p:txBody>
          <a:bodyPr vert="horz" lIns="91440" tIns="45720" rIns="91440" bIns="45720" rtlCol="0">
            <a:normAutofit fontScale="92500" lnSpcReduction="20000"/>
          </a:bodyPr>
          <a:lstStyle/>
          <a:p>
            <a:pPr lvl="0" indent="-228600">
              <a:lnSpc>
                <a:spcPct val="110000"/>
              </a:lnSpc>
              <a:buFont typeface="Arial" panose="020B0604020202020204" pitchFamily="34" charset="0"/>
              <a:buChar char="•"/>
            </a:pPr>
            <a:r>
              <a:rPr lang="en-US" dirty="0">
                <a:solidFill>
                  <a:srgbClr val="FF0000"/>
                </a:solidFill>
              </a:rPr>
              <a:t>ESP 32 Board</a:t>
            </a:r>
          </a:p>
          <a:p>
            <a:pPr lvl="0" indent="-228600">
              <a:lnSpc>
                <a:spcPct val="110000"/>
              </a:lnSpc>
              <a:buFont typeface="Arial" panose="020B0604020202020204" pitchFamily="34" charset="0"/>
              <a:buChar char="•"/>
            </a:pPr>
            <a:r>
              <a:rPr lang="en-US" dirty="0">
                <a:solidFill>
                  <a:srgbClr val="FF0000"/>
                </a:solidFill>
              </a:rPr>
              <a:t>Colored LEDs: Red, Yellow, Green, and Blue</a:t>
            </a:r>
          </a:p>
          <a:p>
            <a:pPr lvl="0" indent="-228600">
              <a:lnSpc>
                <a:spcPct val="110000"/>
              </a:lnSpc>
              <a:buFont typeface="Arial" panose="020B0604020202020204" pitchFamily="34" charset="0"/>
              <a:buChar char="•"/>
            </a:pPr>
            <a:r>
              <a:rPr lang="en-US" dirty="0">
                <a:solidFill>
                  <a:srgbClr val="FF0000"/>
                </a:solidFill>
              </a:rPr>
              <a:t>220 Ohm Resistors (optional)</a:t>
            </a:r>
          </a:p>
          <a:p>
            <a:pPr lvl="0" indent="-228600">
              <a:lnSpc>
                <a:spcPct val="110000"/>
              </a:lnSpc>
              <a:buFont typeface="Arial" panose="020B0604020202020204" pitchFamily="34" charset="0"/>
              <a:buChar char="•"/>
            </a:pPr>
            <a:r>
              <a:rPr lang="en-US" dirty="0">
                <a:solidFill>
                  <a:srgbClr val="FF0000"/>
                </a:solidFill>
              </a:rPr>
              <a:t>Wires</a:t>
            </a:r>
          </a:p>
          <a:p>
            <a:pPr lvl="0" indent="-228600">
              <a:lnSpc>
                <a:spcPct val="110000"/>
              </a:lnSpc>
              <a:buFont typeface="Arial" panose="020B0604020202020204" pitchFamily="34" charset="0"/>
              <a:buChar char="•"/>
            </a:pPr>
            <a:r>
              <a:rPr lang="en-US" dirty="0">
                <a:solidFill>
                  <a:srgbClr val="FF0000"/>
                </a:solidFill>
              </a:rPr>
              <a:t>Breadboard(s)</a:t>
            </a:r>
          </a:p>
          <a:p>
            <a:pPr lvl="0" indent="-228600">
              <a:lnSpc>
                <a:spcPct val="110000"/>
              </a:lnSpc>
              <a:buFont typeface="Arial" panose="020B0604020202020204" pitchFamily="34" charset="0"/>
              <a:buChar char="•"/>
            </a:pPr>
            <a:r>
              <a:rPr lang="en-US" dirty="0">
                <a:solidFill>
                  <a:srgbClr val="FF0000"/>
                </a:solidFill>
              </a:rPr>
              <a:t>LCD Unit with I2C Adapter</a:t>
            </a:r>
          </a:p>
          <a:p>
            <a:pPr lvl="0" indent="-228600">
              <a:lnSpc>
                <a:spcPct val="110000"/>
              </a:lnSpc>
              <a:buFont typeface="Arial" panose="020B0604020202020204" pitchFamily="34" charset="0"/>
              <a:buChar char="•"/>
            </a:pPr>
            <a:r>
              <a:rPr lang="en-US" dirty="0">
                <a:solidFill>
                  <a:srgbClr val="FF0000"/>
                </a:solidFill>
              </a:rPr>
              <a:t>Active Buzzer</a:t>
            </a:r>
          </a:p>
          <a:p>
            <a:pPr lvl="0" indent="-228600">
              <a:lnSpc>
                <a:spcPct val="110000"/>
              </a:lnSpc>
              <a:buFont typeface="Arial" panose="020B0604020202020204" pitchFamily="34" charset="0"/>
              <a:buChar char="•"/>
            </a:pPr>
            <a:r>
              <a:rPr lang="en-US" dirty="0">
                <a:solidFill>
                  <a:srgbClr val="FF0000"/>
                </a:solidFill>
              </a:rPr>
              <a:t>Mini Router </a:t>
            </a:r>
          </a:p>
          <a:p>
            <a:pPr lvl="0" indent="-228600">
              <a:lnSpc>
                <a:spcPct val="110000"/>
              </a:lnSpc>
              <a:buFont typeface="Arial" panose="020B0604020202020204" pitchFamily="34" charset="0"/>
              <a:buChar char="•"/>
            </a:pPr>
            <a:r>
              <a:rPr lang="en-US" dirty="0">
                <a:solidFill>
                  <a:srgbClr val="FF0000"/>
                </a:solidFill>
              </a:rPr>
              <a:t>Push Button(s) </a:t>
            </a:r>
          </a:p>
          <a:p>
            <a:pPr lvl="0" indent="-228600">
              <a:lnSpc>
                <a:spcPct val="110000"/>
              </a:lnSpc>
              <a:buFont typeface="Arial" panose="020B0604020202020204" pitchFamily="34" charset="0"/>
              <a:buChar char="•"/>
            </a:pPr>
            <a:r>
              <a:rPr lang="en-US" dirty="0">
                <a:solidFill>
                  <a:srgbClr val="FF0000"/>
                </a:solidFill>
              </a:rPr>
              <a:t>PIR Motion Sensor</a:t>
            </a:r>
          </a:p>
          <a:p>
            <a:pPr indent="-228600">
              <a:lnSpc>
                <a:spcPct val="110000"/>
              </a:lnSpc>
              <a:buFont typeface="Arial" panose="020B0604020202020204" pitchFamily="34" charset="0"/>
              <a:buChar char="•"/>
            </a:pPr>
            <a:endParaRPr lang="en-US" sz="1100" dirty="0"/>
          </a:p>
          <a:p>
            <a:pPr lvl="0" indent="-228600">
              <a:lnSpc>
                <a:spcPct val="110000"/>
              </a:lnSpc>
              <a:buFont typeface="Arial" panose="020B0604020202020204" pitchFamily="34" charset="0"/>
              <a:buChar char="•"/>
            </a:pPr>
            <a:endParaRPr lang="en-US" sz="1100" dirty="0"/>
          </a:p>
          <a:p>
            <a:pPr indent="-228600">
              <a:lnSpc>
                <a:spcPct val="110000"/>
              </a:lnSpc>
              <a:buFont typeface="Arial" panose="020B0604020202020204" pitchFamily="34" charset="0"/>
              <a:buChar char="•"/>
            </a:pPr>
            <a:endParaRPr lang="en-US" sz="1100" dirty="0"/>
          </a:p>
          <a:p>
            <a:pPr indent="-228600">
              <a:lnSpc>
                <a:spcPct val="110000"/>
              </a:lnSpc>
              <a:buFont typeface="Arial" panose="020B0604020202020204" pitchFamily="34" charset="0"/>
              <a:buChar char="•"/>
            </a:pPr>
            <a:endParaRPr lang="en-US" sz="1100" dirty="0"/>
          </a:p>
        </p:txBody>
      </p:sp>
    </p:spTree>
    <p:extLst>
      <p:ext uri="{BB962C8B-B14F-4D97-AF65-F5344CB8AC3E}">
        <p14:creationId xmlns:p14="http://schemas.microsoft.com/office/powerpoint/2010/main" val="3563246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3"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95" name="Group 94">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96" name="Group 95">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08"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09"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0"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1"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2"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3"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4"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5"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6"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7"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8"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9"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20"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1"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2"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3"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4"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25"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6"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7"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8"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9"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0"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1"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2"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3"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4"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97" name="Group 96">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98"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9"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0"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1"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2"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7"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useBgFill="1">
        <p:nvSpPr>
          <p:cNvPr id="136" name="Rectangle 135">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140" name="Rectangle 139">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2"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22530" y="23283"/>
            <a:ext cx="4078152"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1EA331F-2E9F-D55F-64B9-DB450781BFD6}"/>
              </a:ext>
            </a:extLst>
          </p:cNvPr>
          <p:cNvSpPr>
            <a:spLocks noGrp="1"/>
          </p:cNvSpPr>
          <p:nvPr>
            <p:ph type="title"/>
          </p:nvPr>
        </p:nvSpPr>
        <p:spPr>
          <a:xfrm>
            <a:off x="855266" y="618518"/>
            <a:ext cx="2851417" cy="1478570"/>
          </a:xfrm>
        </p:spPr>
        <p:txBody>
          <a:bodyPr vert="horz" lIns="91440" tIns="45720" rIns="91440" bIns="45720" rtlCol="0" anchor="ctr">
            <a:normAutofit/>
          </a:bodyPr>
          <a:lstStyle/>
          <a:p>
            <a:r>
              <a:rPr lang="en-US" dirty="0"/>
              <a:t>Installation of Arduino IDE</a:t>
            </a:r>
          </a:p>
        </p:txBody>
      </p:sp>
      <p:grpSp>
        <p:nvGrpSpPr>
          <p:cNvPr id="144" name="Group 143">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145"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46"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7"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8"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9"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0"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1"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2"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3"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4"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5"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6"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57"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8"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9"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0"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1"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62"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3"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4"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5"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6"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7"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8"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9"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0"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1"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5" name="Content Placeholder 4" descr="Graphical user interface, text, application, email&#10;&#10;Description automatically generated">
            <a:extLst>
              <a:ext uri="{FF2B5EF4-FFF2-40B4-BE49-F238E27FC236}">
                <a16:creationId xmlns:a16="http://schemas.microsoft.com/office/drawing/2014/main" id="{28EC2A70-B70F-15D0-2DBD-28E34C8BA8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11778" y="1407755"/>
            <a:ext cx="6844045" cy="4037986"/>
          </a:xfrm>
          <a:prstGeom prst="rect">
            <a:avLst/>
          </a:prstGeom>
        </p:spPr>
      </p:pic>
    </p:spTree>
    <p:extLst>
      <p:ext uri="{BB962C8B-B14F-4D97-AF65-F5344CB8AC3E}">
        <p14:creationId xmlns:p14="http://schemas.microsoft.com/office/powerpoint/2010/main" val="3557737683"/>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3" name="Group 12">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4" name="Group 13">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6"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7"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8"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3"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15" name="Group 14">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6"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grpSp>
      <p:grpSp>
        <p:nvGrpSpPr>
          <p:cNvPr id="54" name="Group 5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5" name="Rectangle 5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5" name="Title 1">
            <a:extLst>
              <a:ext uri="{FF2B5EF4-FFF2-40B4-BE49-F238E27FC236}">
                <a16:creationId xmlns:a16="http://schemas.microsoft.com/office/drawing/2014/main" id="{E5741138-4CEA-07F0-9ED7-7A476D361C89}"/>
              </a:ext>
            </a:extLst>
          </p:cNvPr>
          <p:cNvSpPr>
            <a:spLocks noGrp="1"/>
          </p:cNvSpPr>
          <p:nvPr>
            <p:ph type="title"/>
          </p:nvPr>
        </p:nvSpPr>
        <p:spPr>
          <a:xfrm>
            <a:off x="7962519" y="618518"/>
            <a:ext cx="3084891" cy="1478570"/>
          </a:xfrm>
        </p:spPr>
        <p:txBody>
          <a:bodyPr vert="horz" lIns="91440" tIns="45720" rIns="91440" bIns="45720" rtlCol="0" anchor="ctr">
            <a:normAutofit/>
          </a:bodyPr>
          <a:lstStyle/>
          <a:p>
            <a:r>
              <a:rPr lang="en-US" dirty="0">
                <a:solidFill>
                  <a:schemeClr val="bg1"/>
                </a:solidFill>
              </a:rPr>
              <a:t>ESP32 (Picture)</a:t>
            </a:r>
          </a:p>
        </p:txBody>
      </p:sp>
      <p:pic>
        <p:nvPicPr>
          <p:cNvPr id="6" name="Content Placeholder 5" descr="Text">
            <a:extLst>
              <a:ext uri="{FF2B5EF4-FFF2-40B4-BE49-F238E27FC236}">
                <a16:creationId xmlns:a16="http://schemas.microsoft.com/office/drawing/2014/main" id="{6AF30309-5785-2A79-DDE3-F5ABFAD2C054}"/>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1362" r="20589" b="-1"/>
          <a:stretch/>
        </p:blipFill>
        <p:spPr>
          <a:xfrm rot="5400000">
            <a:off x="344673" y="-350270"/>
            <a:ext cx="6858000" cy="7558541"/>
          </a:xfrm>
          <a:prstGeom prst="rect">
            <a:avLst/>
          </a:prstGeom>
        </p:spPr>
      </p:pic>
      <p:grpSp>
        <p:nvGrpSpPr>
          <p:cNvPr id="58" name="Group 5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9" name="Rectangle 5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6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Rectangle 6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6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7" name="Rectangle 8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8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9" name="Rectangle 9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0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4" name="Text Placeholder 3">
            <a:extLst>
              <a:ext uri="{FF2B5EF4-FFF2-40B4-BE49-F238E27FC236}">
                <a16:creationId xmlns:a16="http://schemas.microsoft.com/office/drawing/2014/main" id="{194517F1-3EE9-7BF4-B769-903BC6C6879A}"/>
              </a:ext>
            </a:extLst>
          </p:cNvPr>
          <p:cNvSpPr>
            <a:spLocks noGrp="1"/>
          </p:cNvSpPr>
          <p:nvPr>
            <p:ph type="body" sz="half" idx="2"/>
          </p:nvPr>
        </p:nvSpPr>
        <p:spPr>
          <a:xfrm>
            <a:off x="7962519" y="2249487"/>
            <a:ext cx="3084892" cy="3541714"/>
          </a:xfrm>
        </p:spPr>
        <p:txBody>
          <a:bodyPr vert="horz" lIns="91440" tIns="45720" rIns="91440" bIns="45720" rtlCol="0">
            <a:normAutofit/>
          </a:bodyPr>
          <a:lstStyle/>
          <a:p>
            <a:pPr indent="-228600">
              <a:buFont typeface="Arial" panose="020B0604020202020204" pitchFamily="34" charset="0"/>
              <a:buChar char="•"/>
            </a:pPr>
            <a:r>
              <a:rPr lang="en-US" sz="1800" dirty="0">
                <a:solidFill>
                  <a:srgbClr val="FF0000"/>
                </a:solidFill>
              </a:rPr>
              <a:t>Microcontroller mounted and powered ON</a:t>
            </a:r>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3893264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39"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240" name="Group 120">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2"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23"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4"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5"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26"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7"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8"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9"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0"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1"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2"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3"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4"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5"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6"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7"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8"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9"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0"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1"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2"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3"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4"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5"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6"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7"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8"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9"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0"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51"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2"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3"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4"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5"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6"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7"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8"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9"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0"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1"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2"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63"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4"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5"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6"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7"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8"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9"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0"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1"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2"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3"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4"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5"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5" name="Title 1">
            <a:extLst>
              <a:ext uri="{FF2B5EF4-FFF2-40B4-BE49-F238E27FC236}">
                <a16:creationId xmlns:a16="http://schemas.microsoft.com/office/drawing/2014/main" id="{5D0829BF-14BB-7E7D-3C39-E3A6165E2C40}"/>
              </a:ext>
            </a:extLst>
          </p:cNvPr>
          <p:cNvSpPr>
            <a:spLocks noGrp="1"/>
          </p:cNvSpPr>
          <p:nvPr>
            <p:ph type="title"/>
          </p:nvPr>
        </p:nvSpPr>
        <p:spPr>
          <a:xfrm>
            <a:off x="1617233" y="4539573"/>
            <a:ext cx="8957534" cy="1182838"/>
          </a:xfrm>
        </p:spPr>
        <p:txBody>
          <a:bodyPr vert="horz" lIns="91440" tIns="45720" rIns="91440" bIns="45720" rtlCol="0" anchor="b">
            <a:normAutofit/>
          </a:bodyPr>
          <a:lstStyle/>
          <a:p>
            <a:pPr algn="ctr"/>
            <a:r>
              <a:rPr lang="en-US" sz="4800" dirty="0">
                <a:solidFill>
                  <a:schemeClr val="bg1"/>
                </a:solidFill>
              </a:rPr>
              <a:t>ESP32 Wi-Fi Scan</a:t>
            </a:r>
          </a:p>
        </p:txBody>
      </p:sp>
      <p:sp>
        <p:nvSpPr>
          <p:cNvPr id="241" name="Round Diagonal Corner Rectangle 6">
            <a:extLst>
              <a:ext uri="{FF2B5EF4-FFF2-40B4-BE49-F238E27FC236}">
                <a16:creationId xmlns:a16="http://schemas.microsoft.com/office/drawing/2014/main" id="{C1C3FA74-6158-4157-A8F0-8CAE5091F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4" y="639965"/>
            <a:ext cx="10879991" cy="3598548"/>
          </a:xfrm>
          <a:prstGeom prst="round2DiagRect">
            <a:avLst>
              <a:gd name="adj1" fmla="val 9529"/>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Graphical user interface, text, application">
            <a:extLst>
              <a:ext uri="{FF2B5EF4-FFF2-40B4-BE49-F238E27FC236}">
                <a16:creationId xmlns:a16="http://schemas.microsoft.com/office/drawing/2014/main" id="{13025780-CA4A-69D8-D49F-C2364367C897}"/>
              </a:ext>
            </a:extLst>
          </p:cNvPr>
          <p:cNvPicPr>
            <a:picLocks noChangeAspect="1"/>
          </p:cNvPicPr>
          <p:nvPr/>
        </p:nvPicPr>
        <p:blipFill rotWithShape="1">
          <a:blip r:embed="rId4">
            <a:extLst>
              <a:ext uri="{28A0092B-C50C-407E-A947-70E740481C1C}">
                <a14:useLocalDpi xmlns:a14="http://schemas.microsoft.com/office/drawing/2010/main" val="0"/>
              </a:ext>
            </a:extLst>
          </a:blip>
          <a:srcRect t="20426" r="1" b="20428"/>
          <a:stretch/>
        </p:blipFill>
        <p:spPr>
          <a:xfrm>
            <a:off x="973635" y="951493"/>
            <a:ext cx="10266669" cy="2975493"/>
          </a:xfrm>
          <a:prstGeom prst="rect">
            <a:avLst/>
          </a:prstGeom>
        </p:spPr>
      </p:pic>
    </p:spTree>
    <p:extLst>
      <p:ext uri="{BB962C8B-B14F-4D97-AF65-F5344CB8AC3E}">
        <p14:creationId xmlns:p14="http://schemas.microsoft.com/office/powerpoint/2010/main" val="3503358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38"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39" name="Group 9">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1"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2"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5"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0"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2"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3"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4"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5"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6"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7"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8"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40" name="Group 65">
            <a:extLst>
              <a:ext uri="{FF2B5EF4-FFF2-40B4-BE49-F238E27FC236}">
                <a16:creationId xmlns:a16="http://schemas.microsoft.com/office/drawing/2014/main" id="{096A8A5D-137F-4A8A-9811-F7A867F0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41" name="Rectangle 66">
              <a:extLst>
                <a:ext uri="{FF2B5EF4-FFF2-40B4-BE49-F238E27FC236}">
                  <a16:creationId xmlns:a16="http://schemas.microsoft.com/office/drawing/2014/main" id="{6EA64E00-438F-4B4F-9366-7A7230A9A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59E6386A-8042-4EC7-A981-EFAC2ACB89D5}"/>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6B3B7159-3375-A0E4-75FB-91FE2C5DF0CD}"/>
              </a:ext>
            </a:extLst>
          </p:cNvPr>
          <p:cNvSpPr>
            <a:spLocks noGrp="1"/>
          </p:cNvSpPr>
          <p:nvPr>
            <p:ph type="title"/>
          </p:nvPr>
        </p:nvSpPr>
        <p:spPr>
          <a:xfrm>
            <a:off x="7914894" y="1122363"/>
            <a:ext cx="3156229" cy="2387600"/>
          </a:xfrm>
        </p:spPr>
        <p:txBody>
          <a:bodyPr vert="horz" lIns="91440" tIns="45720" rIns="91440" bIns="45720" rtlCol="0" anchor="b">
            <a:normAutofit/>
          </a:bodyPr>
          <a:lstStyle/>
          <a:p>
            <a:r>
              <a:rPr lang="en-US" sz="4100" dirty="0">
                <a:solidFill>
                  <a:schemeClr val="bg1"/>
                </a:solidFill>
              </a:rPr>
              <a:t>Creating the Traffic Controller</a:t>
            </a:r>
            <a:br>
              <a:rPr lang="en-US" sz="4100" dirty="0"/>
            </a:br>
            <a:endParaRPr lang="en-US" sz="4100" dirty="0"/>
          </a:p>
        </p:txBody>
      </p:sp>
      <p:pic>
        <p:nvPicPr>
          <p:cNvPr id="142" name="Picture 3" descr="Traffic light trails at night">
            <a:extLst>
              <a:ext uri="{FF2B5EF4-FFF2-40B4-BE49-F238E27FC236}">
                <a16:creationId xmlns:a16="http://schemas.microsoft.com/office/drawing/2014/main" id="{84E33530-2FAD-6C37-6899-96ED8CE4866C}"/>
              </a:ext>
            </a:extLst>
          </p:cNvPr>
          <p:cNvPicPr>
            <a:picLocks noChangeAspect="1"/>
          </p:cNvPicPr>
          <p:nvPr/>
        </p:nvPicPr>
        <p:blipFill rotWithShape="1">
          <a:blip r:embed="rId4"/>
          <a:srcRect l="9735" r="16695" b="-1"/>
          <a:stretch/>
        </p:blipFill>
        <p:spPr>
          <a:xfrm>
            <a:off x="-5597" y="10"/>
            <a:ext cx="7558541" cy="6857990"/>
          </a:xfrm>
          <a:prstGeom prst="rect">
            <a:avLst/>
          </a:prstGeom>
        </p:spPr>
      </p:pic>
      <p:grpSp>
        <p:nvGrpSpPr>
          <p:cNvPr id="143" name="Group 69">
            <a:extLst>
              <a:ext uri="{FF2B5EF4-FFF2-40B4-BE49-F238E27FC236}">
                <a16:creationId xmlns:a16="http://schemas.microsoft.com/office/drawing/2014/main" id="{0FA686C7-6B08-416F-AEF3-C204079363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71" name="Rectangle 5">
              <a:extLst>
                <a:ext uri="{FF2B5EF4-FFF2-40B4-BE49-F238E27FC236}">
                  <a16:creationId xmlns:a16="http://schemas.microsoft.com/office/drawing/2014/main" id="{2BBDDDB2-3938-4066-91BA-4907AF8826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72" name="Freeform 6">
              <a:extLst>
                <a:ext uri="{FF2B5EF4-FFF2-40B4-BE49-F238E27FC236}">
                  <a16:creationId xmlns:a16="http://schemas.microsoft.com/office/drawing/2014/main" id="{D2125FCC-F305-4C4C-9CB1-14B83ADD73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7">
              <a:extLst>
                <a:ext uri="{FF2B5EF4-FFF2-40B4-BE49-F238E27FC236}">
                  <a16:creationId xmlns:a16="http://schemas.microsoft.com/office/drawing/2014/main" id="{96643530-0EE0-4AC8-8241-ED8E26ED83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Rectangle 8">
              <a:extLst>
                <a:ext uri="{FF2B5EF4-FFF2-40B4-BE49-F238E27FC236}">
                  <a16:creationId xmlns:a16="http://schemas.microsoft.com/office/drawing/2014/main" id="{A784F0C8-95D3-4D7D-8FA9-326D3DEA266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75" name="Freeform 9">
              <a:extLst>
                <a:ext uri="{FF2B5EF4-FFF2-40B4-BE49-F238E27FC236}">
                  <a16:creationId xmlns:a16="http://schemas.microsoft.com/office/drawing/2014/main" id="{4D49008E-3A2F-4C2C-85EB-1D228F38E6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10">
              <a:extLst>
                <a:ext uri="{FF2B5EF4-FFF2-40B4-BE49-F238E27FC236}">
                  <a16:creationId xmlns:a16="http://schemas.microsoft.com/office/drawing/2014/main" id="{B09CB0F8-91EE-4A04-91CD-9B9D390ED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11">
              <a:extLst>
                <a:ext uri="{FF2B5EF4-FFF2-40B4-BE49-F238E27FC236}">
                  <a16:creationId xmlns:a16="http://schemas.microsoft.com/office/drawing/2014/main" id="{954CB039-9A52-4C07-BDB1-747876D86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12">
              <a:extLst>
                <a:ext uri="{FF2B5EF4-FFF2-40B4-BE49-F238E27FC236}">
                  <a16:creationId xmlns:a16="http://schemas.microsoft.com/office/drawing/2014/main" id="{AD9FE313-C425-42A8-92A9-82E74C4096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13">
              <a:extLst>
                <a:ext uri="{FF2B5EF4-FFF2-40B4-BE49-F238E27FC236}">
                  <a16:creationId xmlns:a16="http://schemas.microsoft.com/office/drawing/2014/main" id="{CD506FC5-3A23-48B7-9771-7B77E6DA0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14">
              <a:extLst>
                <a:ext uri="{FF2B5EF4-FFF2-40B4-BE49-F238E27FC236}">
                  <a16:creationId xmlns:a16="http://schemas.microsoft.com/office/drawing/2014/main" id="{6FF54CDF-21B0-46AE-B402-234E62F9D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15">
              <a:extLst>
                <a:ext uri="{FF2B5EF4-FFF2-40B4-BE49-F238E27FC236}">
                  <a16:creationId xmlns:a16="http://schemas.microsoft.com/office/drawing/2014/main" id="{EE88784D-C24D-4FBD-AF34-85BA74966F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16">
              <a:extLst>
                <a:ext uri="{FF2B5EF4-FFF2-40B4-BE49-F238E27FC236}">
                  <a16:creationId xmlns:a16="http://schemas.microsoft.com/office/drawing/2014/main" id="{F524C128-9723-4A4D-BFB5-7EBD5B24FB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17">
              <a:extLst>
                <a:ext uri="{FF2B5EF4-FFF2-40B4-BE49-F238E27FC236}">
                  <a16:creationId xmlns:a16="http://schemas.microsoft.com/office/drawing/2014/main" id="{9C742EF7-4F82-4B4A-9693-4F794B6A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18">
              <a:extLst>
                <a:ext uri="{FF2B5EF4-FFF2-40B4-BE49-F238E27FC236}">
                  <a16:creationId xmlns:a16="http://schemas.microsoft.com/office/drawing/2014/main" id="{0265747A-2114-4F0F-81B6-618FD38958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Freeform 19">
              <a:extLst>
                <a:ext uri="{FF2B5EF4-FFF2-40B4-BE49-F238E27FC236}">
                  <a16:creationId xmlns:a16="http://schemas.microsoft.com/office/drawing/2014/main" id="{99E488E3-470E-4FC6-A3B0-141DF162D8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6" name="Freeform 20">
              <a:extLst>
                <a:ext uri="{FF2B5EF4-FFF2-40B4-BE49-F238E27FC236}">
                  <a16:creationId xmlns:a16="http://schemas.microsoft.com/office/drawing/2014/main" id="{612B7DC5-03F3-4B7B-9520-D66144F168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21">
              <a:extLst>
                <a:ext uri="{FF2B5EF4-FFF2-40B4-BE49-F238E27FC236}">
                  <a16:creationId xmlns:a16="http://schemas.microsoft.com/office/drawing/2014/main" id="{B2355AA2-DB69-485A-B600-E3DF02F2DF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22">
              <a:extLst>
                <a:ext uri="{FF2B5EF4-FFF2-40B4-BE49-F238E27FC236}">
                  <a16:creationId xmlns:a16="http://schemas.microsoft.com/office/drawing/2014/main" id="{4DC3AC80-2B15-428E-8B1E-53312C666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23">
              <a:extLst>
                <a:ext uri="{FF2B5EF4-FFF2-40B4-BE49-F238E27FC236}">
                  <a16:creationId xmlns:a16="http://schemas.microsoft.com/office/drawing/2014/main" id="{C48F81D6-640C-4483-9773-8C7BFF461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24">
              <a:extLst>
                <a:ext uri="{FF2B5EF4-FFF2-40B4-BE49-F238E27FC236}">
                  <a16:creationId xmlns:a16="http://schemas.microsoft.com/office/drawing/2014/main" id="{C7AA2EE3-7411-4DCB-B79E-0C5C95D7C7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25">
              <a:extLst>
                <a:ext uri="{FF2B5EF4-FFF2-40B4-BE49-F238E27FC236}">
                  <a16:creationId xmlns:a16="http://schemas.microsoft.com/office/drawing/2014/main" id="{8B84BFA3-B122-4CA5-8C28-79134C97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26">
              <a:extLst>
                <a:ext uri="{FF2B5EF4-FFF2-40B4-BE49-F238E27FC236}">
                  <a16:creationId xmlns:a16="http://schemas.microsoft.com/office/drawing/2014/main" id="{A7C22B06-B32B-46EB-9428-B7CA7DA1F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27">
              <a:extLst>
                <a:ext uri="{FF2B5EF4-FFF2-40B4-BE49-F238E27FC236}">
                  <a16:creationId xmlns:a16="http://schemas.microsoft.com/office/drawing/2014/main" id="{1AE1D740-5AF4-4B8F-B533-C8CD4E56E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28">
              <a:extLst>
                <a:ext uri="{FF2B5EF4-FFF2-40B4-BE49-F238E27FC236}">
                  <a16:creationId xmlns:a16="http://schemas.microsoft.com/office/drawing/2014/main" id="{555B0792-99B8-4014-AC84-7B39D21294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29">
              <a:extLst>
                <a:ext uri="{FF2B5EF4-FFF2-40B4-BE49-F238E27FC236}">
                  <a16:creationId xmlns:a16="http://schemas.microsoft.com/office/drawing/2014/main" id="{395B90B6-A4DE-4EEF-B53E-395E8D4AF3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30">
              <a:extLst>
                <a:ext uri="{FF2B5EF4-FFF2-40B4-BE49-F238E27FC236}">
                  <a16:creationId xmlns:a16="http://schemas.microsoft.com/office/drawing/2014/main" id="{A0117576-A27F-4175-BD9D-EE15C96D98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Freeform 31">
              <a:extLst>
                <a:ext uri="{FF2B5EF4-FFF2-40B4-BE49-F238E27FC236}">
                  <a16:creationId xmlns:a16="http://schemas.microsoft.com/office/drawing/2014/main" id="{93C8332E-93D3-4919-A977-06EC76556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8" name="Freeform 32">
              <a:extLst>
                <a:ext uri="{FF2B5EF4-FFF2-40B4-BE49-F238E27FC236}">
                  <a16:creationId xmlns:a16="http://schemas.microsoft.com/office/drawing/2014/main" id="{B086AC0E-8130-47AC-A510-5285FAE659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Rectangle 33">
              <a:extLst>
                <a:ext uri="{FF2B5EF4-FFF2-40B4-BE49-F238E27FC236}">
                  <a16:creationId xmlns:a16="http://schemas.microsoft.com/office/drawing/2014/main" id="{DF1BC1DF-8089-49D8-9535-EAB0D7C9A4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00" name="Freeform 34">
              <a:extLst>
                <a:ext uri="{FF2B5EF4-FFF2-40B4-BE49-F238E27FC236}">
                  <a16:creationId xmlns:a16="http://schemas.microsoft.com/office/drawing/2014/main" id="{97388BAE-DCB9-4B88-9CDE-6FA3304D3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35">
              <a:extLst>
                <a:ext uri="{FF2B5EF4-FFF2-40B4-BE49-F238E27FC236}">
                  <a16:creationId xmlns:a16="http://schemas.microsoft.com/office/drawing/2014/main" id="{7E059A96-E5FE-4EE1-9C6D-3AB208BF6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36">
              <a:extLst>
                <a:ext uri="{FF2B5EF4-FFF2-40B4-BE49-F238E27FC236}">
                  <a16:creationId xmlns:a16="http://schemas.microsoft.com/office/drawing/2014/main" id="{CD6A3DCE-FBEE-41E7-A0EC-CA23A1DF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37">
              <a:extLst>
                <a:ext uri="{FF2B5EF4-FFF2-40B4-BE49-F238E27FC236}">
                  <a16:creationId xmlns:a16="http://schemas.microsoft.com/office/drawing/2014/main" id="{52966C83-B07E-463F-B982-F3E074D9D1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38">
              <a:extLst>
                <a:ext uri="{FF2B5EF4-FFF2-40B4-BE49-F238E27FC236}">
                  <a16:creationId xmlns:a16="http://schemas.microsoft.com/office/drawing/2014/main" id="{0F475B53-6578-4C68-AC7C-3BE28EA6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39">
              <a:extLst>
                <a:ext uri="{FF2B5EF4-FFF2-40B4-BE49-F238E27FC236}">
                  <a16:creationId xmlns:a16="http://schemas.microsoft.com/office/drawing/2014/main" id="{8475C02B-D024-4E20-9EF3-2A7E96740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40">
              <a:extLst>
                <a:ext uri="{FF2B5EF4-FFF2-40B4-BE49-F238E27FC236}">
                  <a16:creationId xmlns:a16="http://schemas.microsoft.com/office/drawing/2014/main" id="{1F5EF5DC-7372-4549-B0A6-800F194068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41">
              <a:extLst>
                <a:ext uri="{FF2B5EF4-FFF2-40B4-BE49-F238E27FC236}">
                  <a16:creationId xmlns:a16="http://schemas.microsoft.com/office/drawing/2014/main" id="{8B908D96-CCB2-426B-862C-2BDB2AF71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42">
              <a:extLst>
                <a:ext uri="{FF2B5EF4-FFF2-40B4-BE49-F238E27FC236}">
                  <a16:creationId xmlns:a16="http://schemas.microsoft.com/office/drawing/2014/main" id="{26752E6D-E46B-4DA2-B280-5C696EF4FD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43">
              <a:extLst>
                <a:ext uri="{FF2B5EF4-FFF2-40B4-BE49-F238E27FC236}">
                  <a16:creationId xmlns:a16="http://schemas.microsoft.com/office/drawing/2014/main" id="{011E7A27-73CF-4E1E-8AE2-B88B96F3B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44">
              <a:extLst>
                <a:ext uri="{FF2B5EF4-FFF2-40B4-BE49-F238E27FC236}">
                  <a16:creationId xmlns:a16="http://schemas.microsoft.com/office/drawing/2014/main" id="{1DBE1EE2-4667-4A45-80F7-217D3B6FA7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1" name="Rectangle 45">
              <a:extLst>
                <a:ext uri="{FF2B5EF4-FFF2-40B4-BE49-F238E27FC236}">
                  <a16:creationId xmlns:a16="http://schemas.microsoft.com/office/drawing/2014/main" id="{A48239BC-3712-4110-AE92-4AC892603DE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12" name="Freeform 46">
              <a:extLst>
                <a:ext uri="{FF2B5EF4-FFF2-40B4-BE49-F238E27FC236}">
                  <a16:creationId xmlns:a16="http://schemas.microsoft.com/office/drawing/2014/main" id="{14B6D739-1C93-4350-BC14-ED88C6341B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3" name="Freeform 47">
              <a:extLst>
                <a:ext uri="{FF2B5EF4-FFF2-40B4-BE49-F238E27FC236}">
                  <a16:creationId xmlns:a16="http://schemas.microsoft.com/office/drawing/2014/main" id="{2F73DF89-CB95-4798-90CA-B7A1DF2D36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4" name="Freeform 48">
              <a:extLst>
                <a:ext uri="{FF2B5EF4-FFF2-40B4-BE49-F238E27FC236}">
                  <a16:creationId xmlns:a16="http://schemas.microsoft.com/office/drawing/2014/main" id="{1DA7D977-8D60-47B5-8071-30A6FA0C9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5" name="Freeform 49">
              <a:extLst>
                <a:ext uri="{FF2B5EF4-FFF2-40B4-BE49-F238E27FC236}">
                  <a16:creationId xmlns:a16="http://schemas.microsoft.com/office/drawing/2014/main" id="{4A241594-4FC5-4570-94B2-724F248A6B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6" name="Freeform 50">
              <a:extLst>
                <a:ext uri="{FF2B5EF4-FFF2-40B4-BE49-F238E27FC236}">
                  <a16:creationId xmlns:a16="http://schemas.microsoft.com/office/drawing/2014/main" id="{9D31F634-1A34-473E-A0FA-D06EB57D97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7" name="Freeform 51">
              <a:extLst>
                <a:ext uri="{FF2B5EF4-FFF2-40B4-BE49-F238E27FC236}">
                  <a16:creationId xmlns:a16="http://schemas.microsoft.com/office/drawing/2014/main" id="{CE20C679-7385-48FF-BBE5-5BA7C0E70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8" name="Freeform 52">
              <a:extLst>
                <a:ext uri="{FF2B5EF4-FFF2-40B4-BE49-F238E27FC236}">
                  <a16:creationId xmlns:a16="http://schemas.microsoft.com/office/drawing/2014/main" id="{ADF9CA3B-265F-4927-BA79-0A676AF3F5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9" name="Freeform 53">
              <a:extLst>
                <a:ext uri="{FF2B5EF4-FFF2-40B4-BE49-F238E27FC236}">
                  <a16:creationId xmlns:a16="http://schemas.microsoft.com/office/drawing/2014/main" id="{B138D01D-340C-4DB0-A0E1-D54B9319D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0" name="Freeform 54">
              <a:extLst>
                <a:ext uri="{FF2B5EF4-FFF2-40B4-BE49-F238E27FC236}">
                  <a16:creationId xmlns:a16="http://schemas.microsoft.com/office/drawing/2014/main" id="{B56918B0-069B-4C98-995E-4D6B0B176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1" name="Freeform 55">
              <a:extLst>
                <a:ext uri="{FF2B5EF4-FFF2-40B4-BE49-F238E27FC236}">
                  <a16:creationId xmlns:a16="http://schemas.microsoft.com/office/drawing/2014/main" id="{2BD45940-09B7-4CD3-90E7-0EA2CF6A03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2" name="Freeform 56">
              <a:extLst>
                <a:ext uri="{FF2B5EF4-FFF2-40B4-BE49-F238E27FC236}">
                  <a16:creationId xmlns:a16="http://schemas.microsoft.com/office/drawing/2014/main" id="{347A8664-7179-419E-A26E-8250762910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3" name="Freeform 57">
              <a:extLst>
                <a:ext uri="{FF2B5EF4-FFF2-40B4-BE49-F238E27FC236}">
                  <a16:creationId xmlns:a16="http://schemas.microsoft.com/office/drawing/2014/main" id="{B7350394-4D50-4E2E-8AF2-F4A52E734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4" name="Freeform 58">
              <a:extLst>
                <a:ext uri="{FF2B5EF4-FFF2-40B4-BE49-F238E27FC236}">
                  <a16:creationId xmlns:a16="http://schemas.microsoft.com/office/drawing/2014/main" id="{6B464294-4049-4542-A83E-22B8CC6331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44" name="Group 125">
            <a:extLst>
              <a:ext uri="{FF2B5EF4-FFF2-40B4-BE49-F238E27FC236}">
                <a16:creationId xmlns:a16="http://schemas.microsoft.com/office/drawing/2014/main" id="{4C78E281-F596-4ECB-979A-89D89452AA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7" name="Freeform 32">
              <a:extLst>
                <a:ext uri="{FF2B5EF4-FFF2-40B4-BE49-F238E27FC236}">
                  <a16:creationId xmlns:a16="http://schemas.microsoft.com/office/drawing/2014/main" id="{C20E68C0-5C9E-4DA6-83AD-0EC3179BB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8" name="Freeform 33">
              <a:extLst>
                <a:ext uri="{FF2B5EF4-FFF2-40B4-BE49-F238E27FC236}">
                  <a16:creationId xmlns:a16="http://schemas.microsoft.com/office/drawing/2014/main" id="{80C08ED9-C9F6-4168-816A-F5C5F3AF5A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9" name="Freeform 34">
              <a:extLst>
                <a:ext uri="{FF2B5EF4-FFF2-40B4-BE49-F238E27FC236}">
                  <a16:creationId xmlns:a16="http://schemas.microsoft.com/office/drawing/2014/main" id="{0A83E4BF-890D-4E0A-A720-48088D4224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0" name="Freeform 35">
              <a:extLst>
                <a:ext uri="{FF2B5EF4-FFF2-40B4-BE49-F238E27FC236}">
                  <a16:creationId xmlns:a16="http://schemas.microsoft.com/office/drawing/2014/main" id="{996F9B33-C769-451E-9044-EA85C625C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1" name="Freeform 36">
              <a:extLst>
                <a:ext uri="{FF2B5EF4-FFF2-40B4-BE49-F238E27FC236}">
                  <a16:creationId xmlns:a16="http://schemas.microsoft.com/office/drawing/2014/main" id="{F91D6EA2-C024-4E53-A81E-A50907517B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2" name="Freeform 37">
              <a:extLst>
                <a:ext uri="{FF2B5EF4-FFF2-40B4-BE49-F238E27FC236}">
                  <a16:creationId xmlns:a16="http://schemas.microsoft.com/office/drawing/2014/main" id="{233F8C4E-A946-462B-9703-971ABD45D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3" name="Freeform 38">
              <a:extLst>
                <a:ext uri="{FF2B5EF4-FFF2-40B4-BE49-F238E27FC236}">
                  <a16:creationId xmlns:a16="http://schemas.microsoft.com/office/drawing/2014/main" id="{06059614-A557-45C6-B625-488D41C394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4" name="Freeform 39">
              <a:extLst>
                <a:ext uri="{FF2B5EF4-FFF2-40B4-BE49-F238E27FC236}">
                  <a16:creationId xmlns:a16="http://schemas.microsoft.com/office/drawing/2014/main" id="{26BCD22B-880F-40F8-88AC-CD9285348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5" name="Freeform 40">
              <a:extLst>
                <a:ext uri="{FF2B5EF4-FFF2-40B4-BE49-F238E27FC236}">
                  <a16:creationId xmlns:a16="http://schemas.microsoft.com/office/drawing/2014/main" id="{52324B00-0190-4453-9F81-F0E913800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6" name="Rectangle 41">
              <a:extLst>
                <a:ext uri="{FF2B5EF4-FFF2-40B4-BE49-F238E27FC236}">
                  <a16:creationId xmlns:a16="http://schemas.microsoft.com/office/drawing/2014/main" id="{33BE57C0-F93F-4C88-B489-0BFA90D01B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spTree>
    <p:extLst>
      <p:ext uri="{BB962C8B-B14F-4D97-AF65-F5344CB8AC3E}">
        <p14:creationId xmlns:p14="http://schemas.microsoft.com/office/powerpoint/2010/main" val="1469164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7" name="Picture 2">
            <a:extLst>
              <a:ext uri="{FF2B5EF4-FFF2-40B4-BE49-F238E27FC236}">
                <a16:creationId xmlns:a16="http://schemas.microsoft.com/office/drawing/2014/main" id="{BD682E6D-6B2A-4E23-9DB2-A87CFD5EF6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99" name="Group 98">
            <a:extLst>
              <a:ext uri="{FF2B5EF4-FFF2-40B4-BE49-F238E27FC236}">
                <a16:creationId xmlns:a16="http://schemas.microsoft.com/office/drawing/2014/main" id="{82818B62-F7FE-4423-B47F-BEADB95859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00" name="Group 99">
              <a:extLst>
                <a:ext uri="{FF2B5EF4-FFF2-40B4-BE49-F238E27FC236}">
                  <a16:creationId xmlns:a16="http://schemas.microsoft.com/office/drawing/2014/main" id="{08D8F34A-2048-4710-885B-6020E3A52A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12" name="Rectangle 5">
                <a:extLst>
                  <a:ext uri="{FF2B5EF4-FFF2-40B4-BE49-F238E27FC236}">
                    <a16:creationId xmlns:a16="http://schemas.microsoft.com/office/drawing/2014/main" id="{2BD59528-B946-437E-964B-E07B68C3956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13" name="Freeform 6">
                <a:extLst>
                  <a:ext uri="{FF2B5EF4-FFF2-40B4-BE49-F238E27FC236}">
                    <a16:creationId xmlns:a16="http://schemas.microsoft.com/office/drawing/2014/main" id="{E501D201-A6EF-40DD-A904-37280298A2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4" name="Freeform 7">
                <a:extLst>
                  <a:ext uri="{FF2B5EF4-FFF2-40B4-BE49-F238E27FC236}">
                    <a16:creationId xmlns:a16="http://schemas.microsoft.com/office/drawing/2014/main" id="{700C9926-C507-4642-A28B-4381982F274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5" name="Freeform 8">
                <a:extLst>
                  <a:ext uri="{FF2B5EF4-FFF2-40B4-BE49-F238E27FC236}">
                    <a16:creationId xmlns:a16="http://schemas.microsoft.com/office/drawing/2014/main" id="{F9C0AC4B-084B-44C7-9BB3-84B1AA7A6E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6" name="Freeform 9">
                <a:extLst>
                  <a:ext uri="{FF2B5EF4-FFF2-40B4-BE49-F238E27FC236}">
                    <a16:creationId xmlns:a16="http://schemas.microsoft.com/office/drawing/2014/main" id="{765B71B8-526D-4CE9-9B29-380B4A63D6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7" name="Freeform 10">
                <a:extLst>
                  <a:ext uri="{FF2B5EF4-FFF2-40B4-BE49-F238E27FC236}">
                    <a16:creationId xmlns:a16="http://schemas.microsoft.com/office/drawing/2014/main" id="{A5E131F6-E6F7-4C93-B2AC-6BEE7210A3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8" name="Freeform 11">
                <a:extLst>
                  <a:ext uri="{FF2B5EF4-FFF2-40B4-BE49-F238E27FC236}">
                    <a16:creationId xmlns:a16="http://schemas.microsoft.com/office/drawing/2014/main" id="{36F8025F-A8BE-4215-AD98-F0E163D56E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9" name="Freeform 12">
                <a:extLst>
                  <a:ext uri="{FF2B5EF4-FFF2-40B4-BE49-F238E27FC236}">
                    <a16:creationId xmlns:a16="http://schemas.microsoft.com/office/drawing/2014/main" id="{3FEE64BF-FE95-4329-8B60-ADB566F8C4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0" name="Freeform 13">
                <a:extLst>
                  <a:ext uri="{FF2B5EF4-FFF2-40B4-BE49-F238E27FC236}">
                    <a16:creationId xmlns:a16="http://schemas.microsoft.com/office/drawing/2014/main" id="{742D24D5-73EA-4F42-A61D-FE001B1A9B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1" name="Freeform 14">
                <a:extLst>
                  <a:ext uri="{FF2B5EF4-FFF2-40B4-BE49-F238E27FC236}">
                    <a16:creationId xmlns:a16="http://schemas.microsoft.com/office/drawing/2014/main" id="{DC35DA0C-8EC9-48BE-A38B-B626CD2DB2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2" name="Freeform 15">
                <a:extLst>
                  <a:ext uri="{FF2B5EF4-FFF2-40B4-BE49-F238E27FC236}">
                    <a16:creationId xmlns:a16="http://schemas.microsoft.com/office/drawing/2014/main" id="{FFD82B19-6C16-4221-83B3-40342C74D9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3" name="Line 16">
                <a:extLst>
                  <a:ext uri="{FF2B5EF4-FFF2-40B4-BE49-F238E27FC236}">
                    <a16:creationId xmlns:a16="http://schemas.microsoft.com/office/drawing/2014/main" id="{91BC2DD8-6333-4604-A9AD-AF058EBC6344}"/>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24" name="Freeform 17">
                <a:extLst>
                  <a:ext uri="{FF2B5EF4-FFF2-40B4-BE49-F238E27FC236}">
                    <a16:creationId xmlns:a16="http://schemas.microsoft.com/office/drawing/2014/main" id="{867B3042-26EF-40D4-BB69-1CE99C569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5" name="Freeform 18">
                <a:extLst>
                  <a:ext uri="{FF2B5EF4-FFF2-40B4-BE49-F238E27FC236}">
                    <a16:creationId xmlns:a16="http://schemas.microsoft.com/office/drawing/2014/main" id="{C54FD8EB-2552-4089-A064-A979E29F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6" name="Freeform 19">
                <a:extLst>
                  <a:ext uri="{FF2B5EF4-FFF2-40B4-BE49-F238E27FC236}">
                    <a16:creationId xmlns:a16="http://schemas.microsoft.com/office/drawing/2014/main" id="{B906D2FC-267D-4E9E-AB79-A3F9F71DD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7" name="Freeform 20">
                <a:extLst>
                  <a:ext uri="{FF2B5EF4-FFF2-40B4-BE49-F238E27FC236}">
                    <a16:creationId xmlns:a16="http://schemas.microsoft.com/office/drawing/2014/main" id="{0414425E-C29B-4586-B8DF-6868ECC2E1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8" name="Rectangle 21">
                <a:extLst>
                  <a:ext uri="{FF2B5EF4-FFF2-40B4-BE49-F238E27FC236}">
                    <a16:creationId xmlns:a16="http://schemas.microsoft.com/office/drawing/2014/main" id="{CDBE75E0-D1A8-46A2-BEAA-A0291988ADC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29" name="Freeform 22">
                <a:extLst>
                  <a:ext uri="{FF2B5EF4-FFF2-40B4-BE49-F238E27FC236}">
                    <a16:creationId xmlns:a16="http://schemas.microsoft.com/office/drawing/2014/main" id="{43D2C92D-C4E9-4828-9F80-084603E71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0" name="Freeform 23">
                <a:extLst>
                  <a:ext uri="{FF2B5EF4-FFF2-40B4-BE49-F238E27FC236}">
                    <a16:creationId xmlns:a16="http://schemas.microsoft.com/office/drawing/2014/main" id="{746EAB08-DCFC-4A40-99E8-E8E3ED92DC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1" name="Freeform 24">
                <a:extLst>
                  <a:ext uri="{FF2B5EF4-FFF2-40B4-BE49-F238E27FC236}">
                    <a16:creationId xmlns:a16="http://schemas.microsoft.com/office/drawing/2014/main" id="{C11CD8F1-C1C6-4E75-AC97-3EDEF9F33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2" name="Freeform 25">
                <a:extLst>
                  <a:ext uri="{FF2B5EF4-FFF2-40B4-BE49-F238E27FC236}">
                    <a16:creationId xmlns:a16="http://schemas.microsoft.com/office/drawing/2014/main" id="{2C0D5227-1C13-4FC8-B5E4-8F31CE08F1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3" name="Freeform 26">
                <a:extLst>
                  <a:ext uri="{FF2B5EF4-FFF2-40B4-BE49-F238E27FC236}">
                    <a16:creationId xmlns:a16="http://schemas.microsoft.com/office/drawing/2014/main" id="{FCE27CDF-D928-46AC-AA53-9B9D3A2D5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4" name="Freeform 27">
                <a:extLst>
                  <a:ext uri="{FF2B5EF4-FFF2-40B4-BE49-F238E27FC236}">
                    <a16:creationId xmlns:a16="http://schemas.microsoft.com/office/drawing/2014/main" id="{CA2F8135-1DDF-47CC-9187-B929982C5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5" name="Freeform 28">
                <a:extLst>
                  <a:ext uri="{FF2B5EF4-FFF2-40B4-BE49-F238E27FC236}">
                    <a16:creationId xmlns:a16="http://schemas.microsoft.com/office/drawing/2014/main" id="{9F3AE01D-F193-4221-9EFA-B46875265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6" name="Freeform 29">
                <a:extLst>
                  <a:ext uri="{FF2B5EF4-FFF2-40B4-BE49-F238E27FC236}">
                    <a16:creationId xmlns:a16="http://schemas.microsoft.com/office/drawing/2014/main" id="{7808422C-2145-4A5B-BD80-D18FF720C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7" name="Freeform 30">
                <a:extLst>
                  <a:ext uri="{FF2B5EF4-FFF2-40B4-BE49-F238E27FC236}">
                    <a16:creationId xmlns:a16="http://schemas.microsoft.com/office/drawing/2014/main" id="{987F6D2E-7C49-41A2-9B29-C6E1A365F1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8" name="Freeform 31">
                <a:extLst>
                  <a:ext uri="{FF2B5EF4-FFF2-40B4-BE49-F238E27FC236}">
                    <a16:creationId xmlns:a16="http://schemas.microsoft.com/office/drawing/2014/main" id="{26F1D2B4-D9F2-4D30-AF5B-E0F0F8B4FE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01" name="Group 100">
              <a:extLst>
                <a:ext uri="{FF2B5EF4-FFF2-40B4-BE49-F238E27FC236}">
                  <a16:creationId xmlns:a16="http://schemas.microsoft.com/office/drawing/2014/main" id="{E8E1273E-EDE2-4A3A-B711-7C633D6F04D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02" name="Freeform 32">
                <a:extLst>
                  <a:ext uri="{FF2B5EF4-FFF2-40B4-BE49-F238E27FC236}">
                    <a16:creationId xmlns:a16="http://schemas.microsoft.com/office/drawing/2014/main" id="{B63B0065-EB02-4B15-A2D1-8BF654B8A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 name="Freeform 33">
                <a:extLst>
                  <a:ext uri="{FF2B5EF4-FFF2-40B4-BE49-F238E27FC236}">
                    <a16:creationId xmlns:a16="http://schemas.microsoft.com/office/drawing/2014/main" id="{E57426CB-66F7-4E49-A669-66628242C9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 name="Freeform 34">
                <a:extLst>
                  <a:ext uri="{FF2B5EF4-FFF2-40B4-BE49-F238E27FC236}">
                    <a16:creationId xmlns:a16="http://schemas.microsoft.com/office/drawing/2014/main" id="{13E7D034-6F93-4C3D-B0D4-5C7112065E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 name="Freeform 35">
                <a:extLst>
                  <a:ext uri="{FF2B5EF4-FFF2-40B4-BE49-F238E27FC236}">
                    <a16:creationId xmlns:a16="http://schemas.microsoft.com/office/drawing/2014/main" id="{544587B9-2C96-4F49-9D32-4B9561513F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 name="Freeform 36">
                <a:extLst>
                  <a:ext uri="{FF2B5EF4-FFF2-40B4-BE49-F238E27FC236}">
                    <a16:creationId xmlns:a16="http://schemas.microsoft.com/office/drawing/2014/main" id="{89C0C949-76C7-4C92-9296-CD1C2EF760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7" name="Freeform 37">
                <a:extLst>
                  <a:ext uri="{FF2B5EF4-FFF2-40B4-BE49-F238E27FC236}">
                    <a16:creationId xmlns:a16="http://schemas.microsoft.com/office/drawing/2014/main" id="{88A24927-AAB9-451E-B0A0-A405AA62A8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 name="Freeform 38">
                <a:extLst>
                  <a:ext uri="{FF2B5EF4-FFF2-40B4-BE49-F238E27FC236}">
                    <a16:creationId xmlns:a16="http://schemas.microsoft.com/office/drawing/2014/main" id="{EB081E7B-E0CD-441B-B79D-E93D2AEBD6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9" name="Freeform 39">
                <a:extLst>
                  <a:ext uri="{FF2B5EF4-FFF2-40B4-BE49-F238E27FC236}">
                    <a16:creationId xmlns:a16="http://schemas.microsoft.com/office/drawing/2014/main" id="{7D5730F8-66D4-4B1F-B8ED-FF90B6DF2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0" name="Freeform 40">
                <a:extLst>
                  <a:ext uri="{FF2B5EF4-FFF2-40B4-BE49-F238E27FC236}">
                    <a16:creationId xmlns:a16="http://schemas.microsoft.com/office/drawing/2014/main" id="{889A6C05-5677-4961-9C01-68C74E42B78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1" name="Rectangle 41">
                <a:extLst>
                  <a:ext uri="{FF2B5EF4-FFF2-40B4-BE49-F238E27FC236}">
                    <a16:creationId xmlns:a16="http://schemas.microsoft.com/office/drawing/2014/main" id="{8C7CB0DC-7079-4F28-81F7-057DE28ED8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p:nvSpPr>
          <p:cNvPr id="2" name="Title 1">
            <a:extLst>
              <a:ext uri="{FF2B5EF4-FFF2-40B4-BE49-F238E27FC236}">
                <a16:creationId xmlns:a16="http://schemas.microsoft.com/office/drawing/2014/main" id="{E1479B75-A1F7-762D-48E6-792D9728A9AA}"/>
              </a:ext>
            </a:extLst>
          </p:cNvPr>
          <p:cNvSpPr>
            <a:spLocks noGrp="1"/>
          </p:cNvSpPr>
          <p:nvPr>
            <p:ph type="title"/>
          </p:nvPr>
        </p:nvSpPr>
        <p:spPr>
          <a:xfrm>
            <a:off x="1141413" y="618518"/>
            <a:ext cx="4685529" cy="1478570"/>
          </a:xfrm>
        </p:spPr>
        <p:txBody>
          <a:bodyPr vert="horz" lIns="91440" tIns="45720" rIns="91440" bIns="45720" rtlCol="0" anchor="ctr">
            <a:normAutofit/>
          </a:bodyPr>
          <a:lstStyle/>
          <a:p>
            <a:r>
              <a:rPr lang="en-US" sz="3600" dirty="0">
                <a:solidFill>
                  <a:schemeClr val="bg1"/>
                </a:solidFill>
              </a:rPr>
              <a:t>ADDING FIRST SET OF LED’s</a:t>
            </a:r>
          </a:p>
        </p:txBody>
      </p:sp>
      <p:sp>
        <p:nvSpPr>
          <p:cNvPr id="140" name="Rectangle 139">
            <a:extLst>
              <a:ext uri="{FF2B5EF4-FFF2-40B4-BE49-F238E27FC236}">
                <a16:creationId xmlns:a16="http://schemas.microsoft.com/office/drawing/2014/main" id="{5742C426-FCE7-4673-BC1D-7E7D3A5FD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tx1"/>
          </a:solidFill>
          <a:ln>
            <a:noFill/>
          </a:ln>
          <a:effectLst>
            <a:innerShdw blurRad="63500" dist="12700" dir="108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40D41E99-6C06-DDA9-3009-3A9BB6EEF8F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8792" b="2326"/>
          <a:stretch/>
        </p:blipFill>
        <p:spPr>
          <a:xfrm rot="5400000">
            <a:off x="6233159" y="881183"/>
            <a:ext cx="2739814" cy="1620915"/>
          </a:xfrm>
          <a:prstGeom prst="rect">
            <a:avLst/>
          </a:prstGeom>
        </p:spPr>
      </p:pic>
      <p:sp useBgFill="1">
        <p:nvSpPr>
          <p:cNvPr id="142" name="Rectangle 141">
            <a:extLst>
              <a:ext uri="{FF2B5EF4-FFF2-40B4-BE49-F238E27FC236}">
                <a16:creationId xmlns:a16="http://schemas.microsoft.com/office/drawing/2014/main" id="{10C239E5-48CB-4DB3-A778-3A01C488E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280" y="0"/>
            <a:ext cx="91440" cy="3474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6771E908-1A98-9559-9634-7FEC26416DFA}"/>
              </a:ext>
            </a:extLst>
          </p:cNvPr>
          <p:cNvPicPr>
            <a:picLocks noChangeAspect="1"/>
          </p:cNvPicPr>
          <p:nvPr/>
        </p:nvPicPr>
        <p:blipFill rotWithShape="1">
          <a:blip r:embed="rId5">
            <a:extLst>
              <a:ext uri="{28A0092B-C50C-407E-A947-70E740481C1C}">
                <a14:useLocalDpi xmlns:a14="http://schemas.microsoft.com/office/drawing/2010/main" val="0"/>
              </a:ext>
            </a:extLst>
          </a:blip>
          <a:srcRect t="10169" b="10169"/>
          <a:stretch/>
        </p:blipFill>
        <p:spPr>
          <a:xfrm rot="5400000">
            <a:off x="9315026" y="873170"/>
            <a:ext cx="2739814" cy="1636941"/>
          </a:xfrm>
          <a:prstGeom prst="rect">
            <a:avLst/>
          </a:prstGeom>
        </p:spPr>
      </p:pic>
      <p:sp useBgFill="1">
        <p:nvSpPr>
          <p:cNvPr id="144" name="Rectangle 143">
            <a:extLst>
              <a:ext uri="{FF2B5EF4-FFF2-40B4-BE49-F238E27FC236}">
                <a16:creationId xmlns:a16="http://schemas.microsoft.com/office/drawing/2014/main" id="{8D450192-3830-4F04-A1C0-F684D80AB9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8E6296F1-FC27-DFA7-62E3-46AF823FDC0C}"/>
              </a:ext>
            </a:extLst>
          </p:cNvPr>
          <p:cNvPicPr>
            <a:picLocks noChangeAspect="1"/>
          </p:cNvPicPr>
          <p:nvPr/>
        </p:nvPicPr>
        <p:blipFill rotWithShape="1">
          <a:blip r:embed="rId6">
            <a:extLst>
              <a:ext uri="{28A0092B-C50C-407E-A947-70E740481C1C}">
                <a14:useLocalDpi xmlns:a14="http://schemas.microsoft.com/office/drawing/2010/main" val="0"/>
              </a:ext>
            </a:extLst>
          </a:blip>
          <a:srcRect t="10533" b="10533"/>
          <a:stretch/>
        </p:blipFill>
        <p:spPr>
          <a:xfrm rot="5400000">
            <a:off x="7779602" y="4355366"/>
            <a:ext cx="2739814" cy="1621985"/>
          </a:xfrm>
          <a:prstGeom prst="rect">
            <a:avLst/>
          </a:prstGeom>
        </p:spPr>
      </p:pic>
      <p:sp>
        <p:nvSpPr>
          <p:cNvPr id="8" name="Title 1">
            <a:extLst>
              <a:ext uri="{FF2B5EF4-FFF2-40B4-BE49-F238E27FC236}">
                <a16:creationId xmlns:a16="http://schemas.microsoft.com/office/drawing/2014/main" id="{6B63F23B-5D20-4853-24E1-689EAF1DAA89}"/>
              </a:ext>
            </a:extLst>
          </p:cNvPr>
          <p:cNvSpPr>
            <a:spLocks noGrp="1"/>
          </p:cNvSpPr>
          <p:nvPr>
            <p:ph type="body" sz="half" idx="2"/>
          </p:nvPr>
        </p:nvSpPr>
        <p:spPr>
          <a:xfrm>
            <a:off x="830724" y="3148012"/>
            <a:ext cx="6269431" cy="3063876"/>
          </a:xfrm>
          <a:ln>
            <a:noFill/>
          </a:ln>
        </p:spPr>
        <p:txBody>
          <a:bodyPr vert="horz" lIns="91440" tIns="45720" rIns="91440" bIns="45720" rtlCol="0" anchor="b">
            <a:normAutofit fontScale="85000" lnSpcReduction="20000"/>
          </a:bodyPr>
          <a:lstStyle/>
          <a:p>
            <a:r>
              <a:rPr lang="en-US" sz="2800" kern="1200" dirty="0">
                <a:solidFill>
                  <a:srgbClr val="C00000"/>
                </a:solidFill>
                <a:latin typeface="+mj-lt"/>
                <a:ea typeface="+mj-ea"/>
                <a:cs typeface="+mj-cs"/>
              </a:rPr>
              <a:t>Picture of circuit with working LEDs</a:t>
            </a:r>
          </a:p>
          <a:p>
            <a:pPr lvl="0" indent="-228600">
              <a:buFont typeface="Arial" panose="020B0604020202020204" pitchFamily="34" charset="0"/>
              <a:buChar char="•"/>
            </a:pPr>
            <a:r>
              <a:rPr lang="en-US" sz="2800" dirty="0">
                <a:solidFill>
                  <a:srgbClr val="C00000"/>
                </a:solidFill>
              </a:rPr>
              <a:t>ESP 32 Board</a:t>
            </a:r>
          </a:p>
          <a:p>
            <a:pPr lvl="0" indent="-228600">
              <a:buFont typeface="Arial" panose="020B0604020202020204" pitchFamily="34" charset="0"/>
              <a:buChar char="•"/>
            </a:pPr>
            <a:r>
              <a:rPr lang="en-US" sz="2800" dirty="0">
                <a:solidFill>
                  <a:srgbClr val="C00000"/>
                </a:solidFill>
              </a:rPr>
              <a:t>Colored LEDs: Red, Yellow and Green</a:t>
            </a:r>
          </a:p>
          <a:p>
            <a:pPr lvl="0" indent="-228600">
              <a:buFont typeface="Arial" panose="020B0604020202020204" pitchFamily="34" charset="0"/>
              <a:buChar char="•"/>
            </a:pPr>
            <a:r>
              <a:rPr lang="en-US" sz="2800" dirty="0">
                <a:solidFill>
                  <a:srgbClr val="C00000"/>
                </a:solidFill>
              </a:rPr>
              <a:t>220 Ohm Resistors (optional)</a:t>
            </a:r>
          </a:p>
          <a:p>
            <a:pPr lvl="0" indent="-228600">
              <a:buFont typeface="Arial" panose="020B0604020202020204" pitchFamily="34" charset="0"/>
              <a:buChar char="•"/>
            </a:pPr>
            <a:r>
              <a:rPr lang="en-US" sz="2800" dirty="0">
                <a:solidFill>
                  <a:srgbClr val="C00000"/>
                </a:solidFill>
              </a:rPr>
              <a:t>Wires</a:t>
            </a:r>
          </a:p>
          <a:p>
            <a:pPr lvl="0" indent="-228600">
              <a:buFont typeface="Arial" panose="020B0604020202020204" pitchFamily="34" charset="0"/>
              <a:buChar char="•"/>
            </a:pPr>
            <a:r>
              <a:rPr lang="en-US" sz="2800" dirty="0">
                <a:solidFill>
                  <a:srgbClr val="C00000"/>
                </a:solidFill>
              </a:rPr>
              <a:t>Breadboard</a:t>
            </a:r>
          </a:p>
          <a:p>
            <a:endParaRPr lang="en-US" sz="2800" kern="1200" dirty="0">
              <a:solidFill>
                <a:schemeClr val="tx1"/>
              </a:solidFill>
              <a:latin typeface="+mj-lt"/>
              <a:ea typeface="+mj-ea"/>
              <a:cs typeface="+mj-cs"/>
            </a:endParaRPr>
          </a:p>
        </p:txBody>
      </p:sp>
    </p:spTree>
    <p:extLst>
      <p:ext uri="{BB962C8B-B14F-4D97-AF65-F5344CB8AC3E}">
        <p14:creationId xmlns:p14="http://schemas.microsoft.com/office/powerpoint/2010/main" val="3335013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81E0089842D04D9DBE29A370C66E66" ma:contentTypeVersion="2" ma:contentTypeDescription="Create a new document." ma:contentTypeScope="" ma:versionID="127ff2e0d50635c0b2e64378a0ded495">
  <xsd:schema xmlns:xsd="http://www.w3.org/2001/XMLSchema" xmlns:xs="http://www.w3.org/2001/XMLSchema" xmlns:p="http://schemas.microsoft.com/office/2006/metadata/properties" xmlns:ns3="608f28cd-46c9-416b-a1f2-c3af6a43df0e" targetNamespace="http://schemas.microsoft.com/office/2006/metadata/properties" ma:root="true" ma:fieldsID="dacdbe73ae57f90e39263cce41dd43b3" ns3:_="">
    <xsd:import namespace="608f28cd-46c9-416b-a1f2-c3af6a43df0e"/>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8f28cd-46c9-416b-a1f2-c3af6a43df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96F0E7-E7B5-406E-8E94-F0043B2AC7F6}">
  <ds:schemaRefs>
    <ds:schemaRef ds:uri="http://schemas.microsoft.com/sharepoint/v3/contenttype/forms"/>
  </ds:schemaRefs>
</ds:datastoreItem>
</file>

<file path=customXml/itemProps2.xml><?xml version="1.0" encoding="utf-8"?>
<ds:datastoreItem xmlns:ds="http://schemas.openxmlformats.org/officeDocument/2006/customXml" ds:itemID="{AC41CBB0-BAA0-4983-8F2B-E10AF3358DA8}">
  <ds:schemaRefs>
    <ds:schemaRef ds:uri="http://purl.org/dc/terms/"/>
    <ds:schemaRef ds:uri="http://purl.org/dc/dcmitype/"/>
    <ds:schemaRef ds:uri="http://purl.org/dc/elements/1.1/"/>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608f28cd-46c9-416b-a1f2-c3af6a43df0e"/>
    <ds:schemaRef ds:uri="http://schemas.microsoft.com/office/2006/metadata/properties"/>
  </ds:schemaRefs>
</ds:datastoreItem>
</file>

<file path=customXml/itemProps3.xml><?xml version="1.0" encoding="utf-8"?>
<ds:datastoreItem xmlns:ds="http://schemas.openxmlformats.org/officeDocument/2006/customXml" ds:itemID="{FF3495A7-D970-43DD-8203-85128ED7EF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8f28cd-46c9-416b-a1f2-c3af6a43df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Circuit design</Template>
  <TotalTime>438</TotalTime>
  <Words>577</Words>
  <Application>Microsoft Office PowerPoint</Application>
  <PresentationFormat>Widescreen</PresentationFormat>
  <Paragraphs>93</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Tw Cen MT</vt:lpstr>
      <vt:lpstr>Circuit</vt:lpstr>
      <vt:lpstr>Ceis 114 course project</vt:lpstr>
      <vt:lpstr>Introduction</vt:lpstr>
      <vt:lpstr>Project Plan</vt:lpstr>
      <vt:lpstr>Project inventory </vt:lpstr>
      <vt:lpstr>Installation of Arduino IDE</vt:lpstr>
      <vt:lpstr>ESP32 (Picture)</vt:lpstr>
      <vt:lpstr>ESP32 Wi-Fi Scan</vt:lpstr>
      <vt:lpstr>Creating the Traffic Controller </vt:lpstr>
      <vt:lpstr>ADDING FIRST SET OF LED’s</vt:lpstr>
      <vt:lpstr>code in Arduino IDE</vt:lpstr>
      <vt:lpstr>Creating a Multiple Traffic Light Controller </vt:lpstr>
      <vt:lpstr>Picture of circuit with working LEDs</vt:lpstr>
      <vt:lpstr>code in Arduino IDE</vt:lpstr>
      <vt:lpstr>Creating a Multiple Traffic Light Controller with a Cross Walk </vt:lpstr>
      <vt:lpstr>Picture of circuit with working LEDs</vt:lpstr>
      <vt:lpstr>code in Arduino IDE</vt:lpstr>
      <vt:lpstr> Serial Monitor in Arduino IDE</vt:lpstr>
      <vt:lpstr>Creating a Multiple Traffic Light Controller with a Cross Walk  and an Emergency Buzzer </vt:lpstr>
      <vt:lpstr>Picture of circuit with working LEDs and LCD display</vt:lpstr>
      <vt:lpstr>code in Arduino IDE</vt:lpstr>
      <vt:lpstr> Serial Monitor in Arduino IDE</vt:lpstr>
      <vt:lpstr>Creating a Multiple Traffic Light Controller with a Cross Walk and an Emergency Buzzer with secured IoT Control via Web </vt:lpstr>
      <vt:lpstr>Picture of circuit with working LEDs and LCD display</vt:lpstr>
      <vt:lpstr> code in Arduino IDE</vt:lpstr>
      <vt:lpstr>Serial Monitor in Arduino IDE</vt:lpstr>
      <vt:lpstr>CHARLLENGE </vt:lpstr>
      <vt:lpstr>CAREER SKILLS </vt:lpstr>
      <vt:lpstr>MODULE 7 DISCUSSION SCREENSHOT </vt:lpstr>
      <vt:lpstr>MODULE 7 DISCUSSION SCREENSHOT  continuous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 114 course project</dc:title>
  <dc:creator>Awuku, Solomon</dc:creator>
  <cp:lastModifiedBy>solomon awuku</cp:lastModifiedBy>
  <cp:revision>2</cp:revision>
  <dcterms:created xsi:type="dcterms:W3CDTF">2023-02-19T14:52:32Z</dcterms:created>
  <dcterms:modified xsi:type="dcterms:W3CDTF">2023-02-21T16:59:34Z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0x010100B881E0089842D04D9DBE29A370C66E66</vt:lpwstr>
  </property>
</Properties>
</file>